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3" r:id="rId3"/>
    <p:sldId id="265" r:id="rId4"/>
    <p:sldId id="269" r:id="rId5"/>
    <p:sldId id="284" r:id="rId6"/>
    <p:sldId id="285" r:id="rId7"/>
    <p:sldId id="270" r:id="rId8"/>
    <p:sldId id="276" r:id="rId9"/>
    <p:sldId id="271" r:id="rId10"/>
    <p:sldId id="288" r:id="rId11"/>
    <p:sldId id="277" r:id="rId12"/>
    <p:sldId id="273" r:id="rId13"/>
    <p:sldId id="279" r:id="rId14"/>
    <p:sldId id="291" r:id="rId15"/>
    <p:sldId id="292" r:id="rId16"/>
    <p:sldId id="286" r:id="rId17"/>
    <p:sldId id="280" r:id="rId18"/>
    <p:sldId id="281" r:id="rId19"/>
    <p:sldId id="282" r:id="rId20"/>
    <p:sldId id="268" r:id="rId21"/>
    <p:sldId id="289" r:id="rId22"/>
    <p:sldId id="287" r:id="rId23"/>
    <p:sldId id="266" r:id="rId24"/>
    <p:sldId id="290" r:id="rId25"/>
    <p:sldId id="267" r:id="rId2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8AC0C"/>
    <a:srgbClr val="C3D2AA"/>
    <a:srgbClr val="1C86C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596" autoAdjust="0"/>
  </p:normalViewPr>
  <p:slideViewPr>
    <p:cSldViewPr>
      <p:cViewPr varScale="1">
        <p:scale>
          <a:sx n="112" d="100"/>
          <a:sy n="112" d="100"/>
        </p:scale>
        <p:origin x="148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238D86-C58E-4BD8-AAF0-9AE267729062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B49094-3F5A-4AAF-ACB7-22ED8C8AAF1E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ДГПХ, заключаемые ВГУЭС с физическими лицами</a:t>
          </a:r>
          <a:endParaRPr lang="ru-RU" sz="20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917C64-293E-4983-8C4F-D027C88C6915}" type="parTrans" cxnId="{9F5ACF44-0011-47C7-8EE9-A2A1B54112A1}">
      <dgm:prSet/>
      <dgm:spPr/>
      <dgm:t>
        <a:bodyPr/>
        <a:lstStyle/>
        <a:p>
          <a:endParaRPr lang="ru-RU"/>
        </a:p>
      </dgm:t>
    </dgm:pt>
    <dgm:pt modelId="{818BAA51-2503-4DAC-B3F7-BF5E0A60DB1D}" type="sibTrans" cxnId="{9F5ACF44-0011-47C7-8EE9-A2A1B54112A1}">
      <dgm:prSet/>
      <dgm:spPr/>
      <dgm:t>
        <a:bodyPr/>
        <a:lstStyle/>
        <a:p>
          <a:endParaRPr lang="ru-RU"/>
        </a:p>
      </dgm:t>
    </dgm:pt>
    <dgm:pt modelId="{324D7EA5-4065-475C-A41D-07149E51FA37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Договор подряда</a:t>
          </a:r>
          <a:endParaRPr lang="ru-RU" sz="20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C28673-81D0-4912-B367-10314B41DA12}" type="parTrans" cxnId="{56E70A0B-8EE8-4CBC-A09B-7DA72A890CFD}">
      <dgm:prSet/>
      <dgm:spPr/>
      <dgm:t>
        <a:bodyPr/>
        <a:lstStyle/>
        <a:p>
          <a:endParaRPr lang="ru-RU" sz="2000" b="1">
            <a:solidFill>
              <a:srgbClr val="000000"/>
            </a:solidFill>
          </a:endParaRPr>
        </a:p>
      </dgm:t>
    </dgm:pt>
    <dgm:pt modelId="{D8B04536-8682-4CAE-BFC4-235AB9C37042}" type="sibTrans" cxnId="{56E70A0B-8EE8-4CBC-A09B-7DA72A890CFD}">
      <dgm:prSet/>
      <dgm:spPr/>
      <dgm:t>
        <a:bodyPr/>
        <a:lstStyle/>
        <a:p>
          <a:endParaRPr lang="ru-RU"/>
        </a:p>
      </dgm:t>
    </dgm:pt>
    <dgm:pt modelId="{40509FCF-8D20-4151-82EF-0BFE0DFE9094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Договор возмездного оказания услуг</a:t>
          </a:r>
          <a:endParaRPr lang="ru-RU" sz="20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4C7810-1491-49E8-B766-7B19B478BF61}" type="parTrans" cxnId="{932081F9-CE34-4B44-A3FB-B586A8C69D48}">
      <dgm:prSet/>
      <dgm:spPr/>
      <dgm:t>
        <a:bodyPr/>
        <a:lstStyle/>
        <a:p>
          <a:endParaRPr lang="ru-RU" sz="2000" b="1">
            <a:solidFill>
              <a:srgbClr val="000000"/>
            </a:solidFill>
          </a:endParaRPr>
        </a:p>
      </dgm:t>
    </dgm:pt>
    <dgm:pt modelId="{FB1DA0B5-81B9-46DE-AB12-E186E6F8A68A}" type="sibTrans" cxnId="{932081F9-CE34-4B44-A3FB-B586A8C69D48}">
      <dgm:prSet/>
      <dgm:spPr/>
      <dgm:t>
        <a:bodyPr/>
        <a:lstStyle/>
        <a:p>
          <a:endParaRPr lang="ru-RU"/>
        </a:p>
      </dgm:t>
    </dgm:pt>
    <dgm:pt modelId="{FE09CD7E-C66F-442F-8F6D-5379E1B96CEF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ГПД на оказание </a:t>
          </a:r>
          <a:r>
            <a:rPr lang="ru-RU" sz="2000" b="1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преподавате</a:t>
          </a:r>
          <a:r>
            <a:rPr lang="en-US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2000" b="1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льских</a:t>
          </a:r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услуг</a:t>
          </a:r>
          <a:endParaRPr lang="ru-RU" sz="20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FFB0CC-D504-402F-9D5F-5B511FC4EAE7}" type="parTrans" cxnId="{D7606557-ACB4-4350-9D82-32FB8614E280}">
      <dgm:prSet/>
      <dgm:spPr/>
      <dgm:t>
        <a:bodyPr/>
        <a:lstStyle/>
        <a:p>
          <a:endParaRPr lang="ru-RU" sz="2000" b="1">
            <a:solidFill>
              <a:srgbClr val="000000"/>
            </a:solidFill>
          </a:endParaRPr>
        </a:p>
      </dgm:t>
    </dgm:pt>
    <dgm:pt modelId="{84F4DD28-F580-4619-8131-72E12F3687E5}" type="sibTrans" cxnId="{D7606557-ACB4-4350-9D82-32FB8614E280}">
      <dgm:prSet/>
      <dgm:spPr/>
      <dgm:t>
        <a:bodyPr/>
        <a:lstStyle/>
        <a:p>
          <a:endParaRPr lang="ru-RU"/>
        </a:p>
      </dgm:t>
    </dgm:pt>
    <dgm:pt modelId="{D85812C0-3E60-4ADB-9CBD-951D88B840EC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ГПД на оказание </a:t>
          </a:r>
          <a:r>
            <a:rPr lang="ru-RU" sz="2000" b="1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преподавате</a:t>
          </a:r>
          <a:r>
            <a:rPr lang="en-US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2000" b="1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льских</a:t>
          </a:r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услуг по ГИА</a:t>
          </a:r>
          <a:endParaRPr lang="ru-RU" sz="20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2CD3DD-08DF-4AC8-B02B-16B45C94E1C6}" type="parTrans" cxnId="{11892D9F-708C-48DF-A4BC-1047BA68E1EA}">
      <dgm:prSet/>
      <dgm:spPr/>
      <dgm:t>
        <a:bodyPr/>
        <a:lstStyle/>
        <a:p>
          <a:endParaRPr lang="ru-RU" sz="2000" b="1">
            <a:solidFill>
              <a:srgbClr val="000000"/>
            </a:solidFill>
          </a:endParaRPr>
        </a:p>
      </dgm:t>
    </dgm:pt>
    <dgm:pt modelId="{AFB1AF5E-6DAC-47CA-802B-28648088EEC3}" type="sibTrans" cxnId="{11892D9F-708C-48DF-A4BC-1047BA68E1EA}">
      <dgm:prSet/>
      <dgm:spPr/>
      <dgm:t>
        <a:bodyPr/>
        <a:lstStyle/>
        <a:p>
          <a:endParaRPr lang="ru-RU"/>
        </a:p>
      </dgm:t>
    </dgm:pt>
    <dgm:pt modelId="{D0C9FBD5-D1AE-4BE7-9CFE-B1578F2F13CD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ГПД на выполнение НИР</a:t>
          </a:r>
          <a:endParaRPr lang="ru-RU" sz="20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84FF3B-2E61-43FB-BEF0-554214CCE28B}" type="parTrans" cxnId="{AD7BCC00-1389-46BF-AB79-2F460AAE43A4}">
      <dgm:prSet/>
      <dgm:spPr/>
      <dgm:t>
        <a:bodyPr/>
        <a:lstStyle/>
        <a:p>
          <a:endParaRPr lang="ru-RU" sz="2000" b="1">
            <a:solidFill>
              <a:srgbClr val="000000"/>
            </a:solidFill>
          </a:endParaRPr>
        </a:p>
      </dgm:t>
    </dgm:pt>
    <dgm:pt modelId="{1F94EFFB-155E-4285-BDCF-4A9C983217A4}" type="sibTrans" cxnId="{AD7BCC00-1389-46BF-AB79-2F460AAE43A4}">
      <dgm:prSet/>
      <dgm:spPr/>
      <dgm:t>
        <a:bodyPr/>
        <a:lstStyle/>
        <a:p>
          <a:endParaRPr lang="ru-RU"/>
        </a:p>
      </dgm:t>
    </dgm:pt>
    <dgm:pt modelId="{0EEFE674-F537-412E-81A8-6E07B7C6BEE5}" type="pres">
      <dgm:prSet presAssocID="{BD238D86-C58E-4BD8-AAF0-9AE26772906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78C200-AA23-400E-AFC8-692881C30B3C}" type="pres">
      <dgm:prSet presAssocID="{65B49094-3F5A-4AAF-ACB7-22ED8C8AAF1E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3E42ABB-68DB-46E1-A395-8901775253A8}" type="pres">
      <dgm:prSet presAssocID="{65B49094-3F5A-4AAF-ACB7-22ED8C8AAF1E}" presName="rootComposite1" presStyleCnt="0"/>
      <dgm:spPr/>
      <dgm:t>
        <a:bodyPr/>
        <a:lstStyle/>
        <a:p>
          <a:endParaRPr lang="ru-RU"/>
        </a:p>
      </dgm:t>
    </dgm:pt>
    <dgm:pt modelId="{0285B696-45DA-436A-AEE5-BF97C3FAEEB0}" type="pres">
      <dgm:prSet presAssocID="{65B49094-3F5A-4AAF-ACB7-22ED8C8AAF1E}" presName="rootText1" presStyleLbl="node0" presStyleIdx="0" presStyleCnt="1" custScaleX="413420" custLinFactY="-16057" custLinFactNeighborX="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4BD72A-0227-4B79-9DA3-0E2E82BE3991}" type="pres">
      <dgm:prSet presAssocID="{65B49094-3F5A-4AAF-ACB7-22ED8C8AAF1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8700F57-1B6D-4685-8709-2FD3D2F7EEEE}" type="pres">
      <dgm:prSet presAssocID="{65B49094-3F5A-4AAF-ACB7-22ED8C8AAF1E}" presName="hierChild2" presStyleCnt="0"/>
      <dgm:spPr/>
      <dgm:t>
        <a:bodyPr/>
        <a:lstStyle/>
        <a:p>
          <a:endParaRPr lang="ru-RU"/>
        </a:p>
      </dgm:t>
    </dgm:pt>
    <dgm:pt modelId="{2BE2D1BC-3F4E-4D2F-B0B5-F685A5FE8382}" type="pres">
      <dgm:prSet presAssocID="{37C28673-81D0-4912-B367-10314B41DA12}" presName="Name37" presStyleLbl="parChTrans1D2" presStyleIdx="0" presStyleCnt="5"/>
      <dgm:spPr/>
      <dgm:t>
        <a:bodyPr/>
        <a:lstStyle/>
        <a:p>
          <a:endParaRPr lang="ru-RU"/>
        </a:p>
      </dgm:t>
    </dgm:pt>
    <dgm:pt modelId="{8DBC0512-0A86-4149-9352-24077D1727EE}" type="pres">
      <dgm:prSet presAssocID="{324D7EA5-4065-475C-A41D-07149E51FA3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5345292-6811-4B26-A669-69A568656AE2}" type="pres">
      <dgm:prSet presAssocID="{324D7EA5-4065-475C-A41D-07149E51FA37}" presName="rootComposite" presStyleCnt="0"/>
      <dgm:spPr/>
      <dgm:t>
        <a:bodyPr/>
        <a:lstStyle/>
        <a:p>
          <a:endParaRPr lang="ru-RU"/>
        </a:p>
      </dgm:t>
    </dgm:pt>
    <dgm:pt modelId="{7E9FE05D-8DB4-4ACC-94CB-5A3AB68DD04F}" type="pres">
      <dgm:prSet presAssocID="{324D7EA5-4065-475C-A41D-07149E51FA37}" presName="rootText" presStyleLbl="node2" presStyleIdx="0" presStyleCnt="5" custScaleY="1045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7F65C6-0944-4BDB-8169-DA8C9993A04E}" type="pres">
      <dgm:prSet presAssocID="{324D7EA5-4065-475C-A41D-07149E51FA37}" presName="rootConnector" presStyleLbl="node2" presStyleIdx="0" presStyleCnt="5"/>
      <dgm:spPr/>
      <dgm:t>
        <a:bodyPr/>
        <a:lstStyle/>
        <a:p>
          <a:endParaRPr lang="ru-RU"/>
        </a:p>
      </dgm:t>
    </dgm:pt>
    <dgm:pt modelId="{6F04258D-19B7-4D27-B53D-2D1FA2AD8C06}" type="pres">
      <dgm:prSet presAssocID="{324D7EA5-4065-475C-A41D-07149E51FA37}" presName="hierChild4" presStyleCnt="0"/>
      <dgm:spPr/>
      <dgm:t>
        <a:bodyPr/>
        <a:lstStyle/>
        <a:p>
          <a:endParaRPr lang="ru-RU"/>
        </a:p>
      </dgm:t>
    </dgm:pt>
    <dgm:pt modelId="{F85DA110-0004-4B22-A09F-E18CFAEBC4D9}" type="pres">
      <dgm:prSet presAssocID="{324D7EA5-4065-475C-A41D-07149E51FA37}" presName="hierChild5" presStyleCnt="0"/>
      <dgm:spPr/>
      <dgm:t>
        <a:bodyPr/>
        <a:lstStyle/>
        <a:p>
          <a:endParaRPr lang="ru-RU"/>
        </a:p>
      </dgm:t>
    </dgm:pt>
    <dgm:pt modelId="{F46AC37A-07E0-47CD-9F30-510CE2735088}" type="pres">
      <dgm:prSet presAssocID="{3C4C7810-1491-49E8-B766-7B19B478BF61}" presName="Name37" presStyleLbl="parChTrans1D2" presStyleIdx="1" presStyleCnt="5"/>
      <dgm:spPr/>
      <dgm:t>
        <a:bodyPr/>
        <a:lstStyle/>
        <a:p>
          <a:endParaRPr lang="ru-RU"/>
        </a:p>
      </dgm:t>
    </dgm:pt>
    <dgm:pt modelId="{A698771A-75A9-4D4F-9FCE-9A2DFA053BA1}" type="pres">
      <dgm:prSet presAssocID="{40509FCF-8D20-4151-82EF-0BFE0DFE909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CB86C83-D155-4A92-8E8D-36737AFDF1D6}" type="pres">
      <dgm:prSet presAssocID="{40509FCF-8D20-4151-82EF-0BFE0DFE9094}" presName="rootComposite" presStyleCnt="0"/>
      <dgm:spPr/>
      <dgm:t>
        <a:bodyPr/>
        <a:lstStyle/>
        <a:p>
          <a:endParaRPr lang="ru-RU"/>
        </a:p>
      </dgm:t>
    </dgm:pt>
    <dgm:pt modelId="{CB03CFEC-66AA-46E6-96A0-B0B7F50FA1FA}" type="pres">
      <dgm:prSet presAssocID="{40509FCF-8D20-4151-82EF-0BFE0DFE9094}" presName="rootText" presStyleLbl="node2" presStyleIdx="1" presStyleCnt="5" custScaleX="123656" custScaleY="2134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263B9F-EEE7-4693-9505-FDA979B5F88A}" type="pres">
      <dgm:prSet presAssocID="{40509FCF-8D20-4151-82EF-0BFE0DFE9094}" presName="rootConnector" presStyleLbl="node2" presStyleIdx="1" presStyleCnt="5"/>
      <dgm:spPr/>
      <dgm:t>
        <a:bodyPr/>
        <a:lstStyle/>
        <a:p>
          <a:endParaRPr lang="ru-RU"/>
        </a:p>
      </dgm:t>
    </dgm:pt>
    <dgm:pt modelId="{5252E0DA-8930-4F03-AFAF-FC6DAE60732B}" type="pres">
      <dgm:prSet presAssocID="{40509FCF-8D20-4151-82EF-0BFE0DFE9094}" presName="hierChild4" presStyleCnt="0"/>
      <dgm:spPr/>
      <dgm:t>
        <a:bodyPr/>
        <a:lstStyle/>
        <a:p>
          <a:endParaRPr lang="ru-RU"/>
        </a:p>
      </dgm:t>
    </dgm:pt>
    <dgm:pt modelId="{1AD6DCF7-DA14-407D-B6DE-91E9B8DB7059}" type="pres">
      <dgm:prSet presAssocID="{40509FCF-8D20-4151-82EF-0BFE0DFE9094}" presName="hierChild5" presStyleCnt="0"/>
      <dgm:spPr/>
      <dgm:t>
        <a:bodyPr/>
        <a:lstStyle/>
        <a:p>
          <a:endParaRPr lang="ru-RU"/>
        </a:p>
      </dgm:t>
    </dgm:pt>
    <dgm:pt modelId="{ED07BD75-C50E-4B30-8AA1-C8EB6A37C376}" type="pres">
      <dgm:prSet presAssocID="{D3FFB0CC-D504-402F-9D5F-5B511FC4EAE7}" presName="Name37" presStyleLbl="parChTrans1D2" presStyleIdx="2" presStyleCnt="5"/>
      <dgm:spPr/>
      <dgm:t>
        <a:bodyPr/>
        <a:lstStyle/>
        <a:p>
          <a:endParaRPr lang="ru-RU"/>
        </a:p>
      </dgm:t>
    </dgm:pt>
    <dgm:pt modelId="{C803F4A0-FC73-40A4-8857-D67BF706FC85}" type="pres">
      <dgm:prSet presAssocID="{FE09CD7E-C66F-442F-8F6D-5379E1B96CE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631A860-959E-4772-B7B7-E0D262CFC059}" type="pres">
      <dgm:prSet presAssocID="{FE09CD7E-C66F-442F-8F6D-5379E1B96CEF}" presName="rootComposite" presStyleCnt="0"/>
      <dgm:spPr/>
      <dgm:t>
        <a:bodyPr/>
        <a:lstStyle/>
        <a:p>
          <a:endParaRPr lang="ru-RU"/>
        </a:p>
      </dgm:t>
    </dgm:pt>
    <dgm:pt modelId="{91F8044D-3A12-4462-B2F6-93AFE4875441}" type="pres">
      <dgm:prSet presAssocID="{FE09CD7E-C66F-442F-8F6D-5379E1B96CEF}" presName="rootText" presStyleLbl="node2" presStyleIdx="2" presStyleCnt="5" custScaleX="119680" custScaleY="245487" custLinFactNeighborX="1816" custLinFactNeighborY="-15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118C09-4D4A-44A8-8F60-E44D85DFBC88}" type="pres">
      <dgm:prSet presAssocID="{FE09CD7E-C66F-442F-8F6D-5379E1B96CEF}" presName="rootConnector" presStyleLbl="node2" presStyleIdx="2" presStyleCnt="5"/>
      <dgm:spPr/>
      <dgm:t>
        <a:bodyPr/>
        <a:lstStyle/>
        <a:p>
          <a:endParaRPr lang="ru-RU"/>
        </a:p>
      </dgm:t>
    </dgm:pt>
    <dgm:pt modelId="{79F09860-62B3-45EE-9E9A-CA8FE3514AF3}" type="pres">
      <dgm:prSet presAssocID="{FE09CD7E-C66F-442F-8F6D-5379E1B96CEF}" presName="hierChild4" presStyleCnt="0"/>
      <dgm:spPr/>
      <dgm:t>
        <a:bodyPr/>
        <a:lstStyle/>
        <a:p>
          <a:endParaRPr lang="ru-RU"/>
        </a:p>
      </dgm:t>
    </dgm:pt>
    <dgm:pt modelId="{6BD33692-8C60-476F-A14F-6EC371371F3F}" type="pres">
      <dgm:prSet presAssocID="{FE09CD7E-C66F-442F-8F6D-5379E1B96CEF}" presName="hierChild5" presStyleCnt="0"/>
      <dgm:spPr/>
      <dgm:t>
        <a:bodyPr/>
        <a:lstStyle/>
        <a:p>
          <a:endParaRPr lang="ru-RU"/>
        </a:p>
      </dgm:t>
    </dgm:pt>
    <dgm:pt modelId="{C8C8E2DB-03F1-453B-BCD7-34A01C7F0F3F}" type="pres">
      <dgm:prSet presAssocID="{F12CD3DD-08DF-4AC8-B02B-16B45C94E1C6}" presName="Name37" presStyleLbl="parChTrans1D2" presStyleIdx="3" presStyleCnt="5"/>
      <dgm:spPr/>
      <dgm:t>
        <a:bodyPr/>
        <a:lstStyle/>
        <a:p>
          <a:endParaRPr lang="ru-RU"/>
        </a:p>
      </dgm:t>
    </dgm:pt>
    <dgm:pt modelId="{041D35AA-0F42-409E-BC34-60F14DE5D274}" type="pres">
      <dgm:prSet presAssocID="{D85812C0-3E60-4ADB-9CBD-951D88B840E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03F9630-A2C9-4A06-8E0A-95770028E241}" type="pres">
      <dgm:prSet presAssocID="{D85812C0-3E60-4ADB-9CBD-951D88B840EC}" presName="rootComposite" presStyleCnt="0"/>
      <dgm:spPr/>
      <dgm:t>
        <a:bodyPr/>
        <a:lstStyle/>
        <a:p>
          <a:endParaRPr lang="ru-RU"/>
        </a:p>
      </dgm:t>
    </dgm:pt>
    <dgm:pt modelId="{875795E6-50FF-4BBA-ACDA-2BD18B74F172}" type="pres">
      <dgm:prSet presAssocID="{D85812C0-3E60-4ADB-9CBD-951D88B840EC}" presName="rootText" presStyleLbl="node2" presStyleIdx="3" presStyleCnt="5" custScaleX="117846" custScaleY="2863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B8B07D-525A-4568-B8D5-98041A2240F1}" type="pres">
      <dgm:prSet presAssocID="{D85812C0-3E60-4ADB-9CBD-951D88B840EC}" presName="rootConnector" presStyleLbl="node2" presStyleIdx="3" presStyleCnt="5"/>
      <dgm:spPr/>
      <dgm:t>
        <a:bodyPr/>
        <a:lstStyle/>
        <a:p>
          <a:endParaRPr lang="ru-RU"/>
        </a:p>
      </dgm:t>
    </dgm:pt>
    <dgm:pt modelId="{843D3B44-6F77-4594-9C77-8E8CE646B64D}" type="pres">
      <dgm:prSet presAssocID="{D85812C0-3E60-4ADB-9CBD-951D88B840EC}" presName="hierChild4" presStyleCnt="0"/>
      <dgm:spPr/>
      <dgm:t>
        <a:bodyPr/>
        <a:lstStyle/>
        <a:p>
          <a:endParaRPr lang="ru-RU"/>
        </a:p>
      </dgm:t>
    </dgm:pt>
    <dgm:pt modelId="{6974A8BC-F40A-426D-B9E0-784A55868BD7}" type="pres">
      <dgm:prSet presAssocID="{D85812C0-3E60-4ADB-9CBD-951D88B840EC}" presName="hierChild5" presStyleCnt="0"/>
      <dgm:spPr/>
      <dgm:t>
        <a:bodyPr/>
        <a:lstStyle/>
        <a:p>
          <a:endParaRPr lang="ru-RU"/>
        </a:p>
      </dgm:t>
    </dgm:pt>
    <dgm:pt modelId="{DEEADEAB-7D01-47FB-A8C4-6D5E81113A4A}" type="pres">
      <dgm:prSet presAssocID="{1D84FF3B-2E61-43FB-BEF0-554214CCE28B}" presName="Name37" presStyleLbl="parChTrans1D2" presStyleIdx="4" presStyleCnt="5"/>
      <dgm:spPr/>
      <dgm:t>
        <a:bodyPr/>
        <a:lstStyle/>
        <a:p>
          <a:endParaRPr lang="ru-RU"/>
        </a:p>
      </dgm:t>
    </dgm:pt>
    <dgm:pt modelId="{11B3D37A-4EB3-4F9A-849C-703F18DB08F4}" type="pres">
      <dgm:prSet presAssocID="{D0C9FBD5-D1AE-4BE7-9CFE-B1578F2F13C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EF5654-0E69-4325-A80D-6FBB932458E1}" type="pres">
      <dgm:prSet presAssocID="{D0C9FBD5-D1AE-4BE7-9CFE-B1578F2F13CD}" presName="rootComposite" presStyleCnt="0"/>
      <dgm:spPr/>
      <dgm:t>
        <a:bodyPr/>
        <a:lstStyle/>
        <a:p>
          <a:endParaRPr lang="ru-RU"/>
        </a:p>
      </dgm:t>
    </dgm:pt>
    <dgm:pt modelId="{FFD9C25B-C10B-4FB4-B0C8-70C4DE0C2105}" type="pres">
      <dgm:prSet presAssocID="{D0C9FBD5-D1AE-4BE7-9CFE-B1578F2F13CD}" presName="rootText" presStyleLbl="node2" presStyleIdx="4" presStyleCnt="5" custScaleX="109483" custScaleY="1638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13B45B-1022-4CD9-9B40-E2B39C30D90C}" type="pres">
      <dgm:prSet presAssocID="{D0C9FBD5-D1AE-4BE7-9CFE-B1578F2F13CD}" presName="rootConnector" presStyleLbl="node2" presStyleIdx="4" presStyleCnt="5"/>
      <dgm:spPr/>
      <dgm:t>
        <a:bodyPr/>
        <a:lstStyle/>
        <a:p>
          <a:endParaRPr lang="ru-RU"/>
        </a:p>
      </dgm:t>
    </dgm:pt>
    <dgm:pt modelId="{42867A85-3226-44C9-83F6-C37CC0D55BC8}" type="pres">
      <dgm:prSet presAssocID="{D0C9FBD5-D1AE-4BE7-9CFE-B1578F2F13CD}" presName="hierChild4" presStyleCnt="0"/>
      <dgm:spPr/>
      <dgm:t>
        <a:bodyPr/>
        <a:lstStyle/>
        <a:p>
          <a:endParaRPr lang="ru-RU"/>
        </a:p>
      </dgm:t>
    </dgm:pt>
    <dgm:pt modelId="{6852CC02-EA77-40B8-BF57-7F61C0E2F506}" type="pres">
      <dgm:prSet presAssocID="{D0C9FBD5-D1AE-4BE7-9CFE-B1578F2F13CD}" presName="hierChild5" presStyleCnt="0"/>
      <dgm:spPr/>
      <dgm:t>
        <a:bodyPr/>
        <a:lstStyle/>
        <a:p>
          <a:endParaRPr lang="ru-RU"/>
        </a:p>
      </dgm:t>
    </dgm:pt>
    <dgm:pt modelId="{8A563675-F6FD-43F2-A746-9643EB737632}" type="pres">
      <dgm:prSet presAssocID="{65B49094-3F5A-4AAF-ACB7-22ED8C8AAF1E}" presName="hierChild3" presStyleCnt="0"/>
      <dgm:spPr/>
      <dgm:t>
        <a:bodyPr/>
        <a:lstStyle/>
        <a:p>
          <a:endParaRPr lang="ru-RU"/>
        </a:p>
      </dgm:t>
    </dgm:pt>
  </dgm:ptLst>
  <dgm:cxnLst>
    <dgm:cxn modelId="{7FA9AF97-EAF4-49B3-BBE8-F96CAF444C3B}" type="presOf" srcId="{D0C9FBD5-D1AE-4BE7-9CFE-B1578F2F13CD}" destId="{FFD9C25B-C10B-4FB4-B0C8-70C4DE0C2105}" srcOrd="0" destOrd="0" presId="urn:microsoft.com/office/officeart/2005/8/layout/orgChart1"/>
    <dgm:cxn modelId="{9F5ACF44-0011-47C7-8EE9-A2A1B54112A1}" srcId="{BD238D86-C58E-4BD8-AAF0-9AE267729062}" destId="{65B49094-3F5A-4AAF-ACB7-22ED8C8AAF1E}" srcOrd="0" destOrd="0" parTransId="{54917C64-293E-4983-8C4F-D027C88C6915}" sibTransId="{818BAA51-2503-4DAC-B3F7-BF5E0A60DB1D}"/>
    <dgm:cxn modelId="{CB2E06B9-17B2-4D9C-8CC9-3FAA873FCDCE}" type="presOf" srcId="{D85812C0-3E60-4ADB-9CBD-951D88B840EC}" destId="{875795E6-50FF-4BBA-ACDA-2BD18B74F172}" srcOrd="0" destOrd="0" presId="urn:microsoft.com/office/officeart/2005/8/layout/orgChart1"/>
    <dgm:cxn modelId="{882E5F23-DCD1-483D-A4BF-856F282621FF}" type="presOf" srcId="{D85812C0-3E60-4ADB-9CBD-951D88B840EC}" destId="{20B8B07D-525A-4568-B8D5-98041A2240F1}" srcOrd="1" destOrd="0" presId="urn:microsoft.com/office/officeart/2005/8/layout/orgChart1"/>
    <dgm:cxn modelId="{AD7BCC00-1389-46BF-AB79-2F460AAE43A4}" srcId="{65B49094-3F5A-4AAF-ACB7-22ED8C8AAF1E}" destId="{D0C9FBD5-D1AE-4BE7-9CFE-B1578F2F13CD}" srcOrd="4" destOrd="0" parTransId="{1D84FF3B-2E61-43FB-BEF0-554214CCE28B}" sibTransId="{1F94EFFB-155E-4285-BDCF-4A9C983217A4}"/>
    <dgm:cxn modelId="{932081F9-CE34-4B44-A3FB-B586A8C69D48}" srcId="{65B49094-3F5A-4AAF-ACB7-22ED8C8AAF1E}" destId="{40509FCF-8D20-4151-82EF-0BFE0DFE9094}" srcOrd="1" destOrd="0" parTransId="{3C4C7810-1491-49E8-B766-7B19B478BF61}" sibTransId="{FB1DA0B5-81B9-46DE-AB12-E186E6F8A68A}"/>
    <dgm:cxn modelId="{D7606557-ACB4-4350-9D82-32FB8614E280}" srcId="{65B49094-3F5A-4AAF-ACB7-22ED8C8AAF1E}" destId="{FE09CD7E-C66F-442F-8F6D-5379E1B96CEF}" srcOrd="2" destOrd="0" parTransId="{D3FFB0CC-D504-402F-9D5F-5B511FC4EAE7}" sibTransId="{84F4DD28-F580-4619-8131-72E12F3687E5}"/>
    <dgm:cxn modelId="{1550AB48-5F48-49A6-B93C-F959D375D9D7}" type="presOf" srcId="{FE09CD7E-C66F-442F-8F6D-5379E1B96CEF}" destId="{81118C09-4D4A-44A8-8F60-E44D85DFBC88}" srcOrd="1" destOrd="0" presId="urn:microsoft.com/office/officeart/2005/8/layout/orgChart1"/>
    <dgm:cxn modelId="{9B2E9445-2528-4858-A92E-9F8631204B2D}" type="presOf" srcId="{324D7EA5-4065-475C-A41D-07149E51FA37}" destId="{087F65C6-0944-4BDB-8169-DA8C9993A04E}" srcOrd="1" destOrd="0" presId="urn:microsoft.com/office/officeart/2005/8/layout/orgChart1"/>
    <dgm:cxn modelId="{11892D9F-708C-48DF-A4BC-1047BA68E1EA}" srcId="{65B49094-3F5A-4AAF-ACB7-22ED8C8AAF1E}" destId="{D85812C0-3E60-4ADB-9CBD-951D88B840EC}" srcOrd="3" destOrd="0" parTransId="{F12CD3DD-08DF-4AC8-B02B-16B45C94E1C6}" sibTransId="{AFB1AF5E-6DAC-47CA-802B-28648088EEC3}"/>
    <dgm:cxn modelId="{56E70A0B-8EE8-4CBC-A09B-7DA72A890CFD}" srcId="{65B49094-3F5A-4AAF-ACB7-22ED8C8AAF1E}" destId="{324D7EA5-4065-475C-A41D-07149E51FA37}" srcOrd="0" destOrd="0" parTransId="{37C28673-81D0-4912-B367-10314B41DA12}" sibTransId="{D8B04536-8682-4CAE-BFC4-235AB9C37042}"/>
    <dgm:cxn modelId="{807D7E97-85B9-48A6-A6FA-8FAF7CA40BBC}" type="presOf" srcId="{65B49094-3F5A-4AAF-ACB7-22ED8C8AAF1E}" destId="{1E4BD72A-0227-4B79-9DA3-0E2E82BE3991}" srcOrd="1" destOrd="0" presId="urn:microsoft.com/office/officeart/2005/8/layout/orgChart1"/>
    <dgm:cxn modelId="{CDA64A48-BCCD-4ED4-9204-4D6C62691A3F}" type="presOf" srcId="{65B49094-3F5A-4AAF-ACB7-22ED8C8AAF1E}" destId="{0285B696-45DA-436A-AEE5-BF97C3FAEEB0}" srcOrd="0" destOrd="0" presId="urn:microsoft.com/office/officeart/2005/8/layout/orgChart1"/>
    <dgm:cxn modelId="{A36715DE-3C94-45F8-91AC-9A5E569E4999}" type="presOf" srcId="{F12CD3DD-08DF-4AC8-B02B-16B45C94E1C6}" destId="{C8C8E2DB-03F1-453B-BCD7-34A01C7F0F3F}" srcOrd="0" destOrd="0" presId="urn:microsoft.com/office/officeart/2005/8/layout/orgChart1"/>
    <dgm:cxn modelId="{44CB43D0-B6BD-47C5-9C52-1F4173209A52}" type="presOf" srcId="{BD238D86-C58E-4BD8-AAF0-9AE267729062}" destId="{0EEFE674-F537-412E-81A8-6E07B7C6BEE5}" srcOrd="0" destOrd="0" presId="urn:microsoft.com/office/officeart/2005/8/layout/orgChart1"/>
    <dgm:cxn modelId="{3AD601BA-9AD6-43ED-ACCF-CDEB670AA896}" type="presOf" srcId="{40509FCF-8D20-4151-82EF-0BFE0DFE9094}" destId="{3D263B9F-EEE7-4693-9505-FDA979B5F88A}" srcOrd="1" destOrd="0" presId="urn:microsoft.com/office/officeart/2005/8/layout/orgChart1"/>
    <dgm:cxn modelId="{831780E4-93BE-44DA-8AA9-0A58A7239B36}" type="presOf" srcId="{FE09CD7E-C66F-442F-8F6D-5379E1B96CEF}" destId="{91F8044D-3A12-4462-B2F6-93AFE4875441}" srcOrd="0" destOrd="0" presId="urn:microsoft.com/office/officeart/2005/8/layout/orgChart1"/>
    <dgm:cxn modelId="{78F84713-8421-4483-9B8C-0727B8F050CF}" type="presOf" srcId="{1D84FF3B-2E61-43FB-BEF0-554214CCE28B}" destId="{DEEADEAB-7D01-47FB-A8C4-6D5E81113A4A}" srcOrd="0" destOrd="0" presId="urn:microsoft.com/office/officeart/2005/8/layout/orgChart1"/>
    <dgm:cxn modelId="{E7B10E0A-6D61-4A05-9E5A-7A73D3232228}" type="presOf" srcId="{D3FFB0CC-D504-402F-9D5F-5B511FC4EAE7}" destId="{ED07BD75-C50E-4B30-8AA1-C8EB6A37C376}" srcOrd="0" destOrd="0" presId="urn:microsoft.com/office/officeart/2005/8/layout/orgChart1"/>
    <dgm:cxn modelId="{B51166AE-911B-4646-A6AB-749D73E84A5D}" type="presOf" srcId="{3C4C7810-1491-49E8-B766-7B19B478BF61}" destId="{F46AC37A-07E0-47CD-9F30-510CE2735088}" srcOrd="0" destOrd="0" presId="urn:microsoft.com/office/officeart/2005/8/layout/orgChart1"/>
    <dgm:cxn modelId="{E8F628BE-3E78-4992-BF87-DE31E9CE137E}" type="presOf" srcId="{37C28673-81D0-4912-B367-10314B41DA12}" destId="{2BE2D1BC-3F4E-4D2F-B0B5-F685A5FE8382}" srcOrd="0" destOrd="0" presId="urn:microsoft.com/office/officeart/2005/8/layout/orgChart1"/>
    <dgm:cxn modelId="{83DF1D3B-C8C7-468B-8B63-D8E80C7910BA}" type="presOf" srcId="{324D7EA5-4065-475C-A41D-07149E51FA37}" destId="{7E9FE05D-8DB4-4ACC-94CB-5A3AB68DD04F}" srcOrd="0" destOrd="0" presId="urn:microsoft.com/office/officeart/2005/8/layout/orgChart1"/>
    <dgm:cxn modelId="{7EC5C679-5AE6-4F80-A373-761980B110B6}" type="presOf" srcId="{40509FCF-8D20-4151-82EF-0BFE0DFE9094}" destId="{CB03CFEC-66AA-46E6-96A0-B0B7F50FA1FA}" srcOrd="0" destOrd="0" presId="urn:microsoft.com/office/officeart/2005/8/layout/orgChart1"/>
    <dgm:cxn modelId="{83D2F6D8-D851-415B-96C2-C56959C3C1C9}" type="presOf" srcId="{D0C9FBD5-D1AE-4BE7-9CFE-B1578F2F13CD}" destId="{D713B45B-1022-4CD9-9B40-E2B39C30D90C}" srcOrd="1" destOrd="0" presId="urn:microsoft.com/office/officeart/2005/8/layout/orgChart1"/>
    <dgm:cxn modelId="{A9842F14-5577-45B3-AF6E-3F0598D84D24}" type="presParOf" srcId="{0EEFE674-F537-412E-81A8-6E07B7C6BEE5}" destId="{6778C200-AA23-400E-AFC8-692881C30B3C}" srcOrd="0" destOrd="0" presId="urn:microsoft.com/office/officeart/2005/8/layout/orgChart1"/>
    <dgm:cxn modelId="{602BDBB4-DED5-4ECA-8DD7-A1C4285BC132}" type="presParOf" srcId="{6778C200-AA23-400E-AFC8-692881C30B3C}" destId="{D3E42ABB-68DB-46E1-A395-8901775253A8}" srcOrd="0" destOrd="0" presId="urn:microsoft.com/office/officeart/2005/8/layout/orgChart1"/>
    <dgm:cxn modelId="{DC4D14CE-EEA8-4CA2-95D5-315695A02A54}" type="presParOf" srcId="{D3E42ABB-68DB-46E1-A395-8901775253A8}" destId="{0285B696-45DA-436A-AEE5-BF97C3FAEEB0}" srcOrd="0" destOrd="0" presId="urn:microsoft.com/office/officeart/2005/8/layout/orgChart1"/>
    <dgm:cxn modelId="{0819E534-DB5E-4790-BA14-A1EFAFFF6101}" type="presParOf" srcId="{D3E42ABB-68DB-46E1-A395-8901775253A8}" destId="{1E4BD72A-0227-4B79-9DA3-0E2E82BE3991}" srcOrd="1" destOrd="0" presId="urn:microsoft.com/office/officeart/2005/8/layout/orgChart1"/>
    <dgm:cxn modelId="{C8BD3516-F7DD-4359-B33C-7F57F0976D0C}" type="presParOf" srcId="{6778C200-AA23-400E-AFC8-692881C30B3C}" destId="{D8700F57-1B6D-4685-8709-2FD3D2F7EEEE}" srcOrd="1" destOrd="0" presId="urn:microsoft.com/office/officeart/2005/8/layout/orgChart1"/>
    <dgm:cxn modelId="{47F2B612-0333-4315-9804-77305A68592C}" type="presParOf" srcId="{D8700F57-1B6D-4685-8709-2FD3D2F7EEEE}" destId="{2BE2D1BC-3F4E-4D2F-B0B5-F685A5FE8382}" srcOrd="0" destOrd="0" presId="urn:microsoft.com/office/officeart/2005/8/layout/orgChart1"/>
    <dgm:cxn modelId="{C3B9B202-1F40-4429-BE7A-35C36DC24E66}" type="presParOf" srcId="{D8700F57-1B6D-4685-8709-2FD3D2F7EEEE}" destId="{8DBC0512-0A86-4149-9352-24077D1727EE}" srcOrd="1" destOrd="0" presId="urn:microsoft.com/office/officeart/2005/8/layout/orgChart1"/>
    <dgm:cxn modelId="{9942675B-3B8F-4981-8360-4C8940B074BB}" type="presParOf" srcId="{8DBC0512-0A86-4149-9352-24077D1727EE}" destId="{A5345292-6811-4B26-A669-69A568656AE2}" srcOrd="0" destOrd="0" presId="urn:microsoft.com/office/officeart/2005/8/layout/orgChart1"/>
    <dgm:cxn modelId="{A8678FD8-ABF5-43C9-940D-83119AB6A3F2}" type="presParOf" srcId="{A5345292-6811-4B26-A669-69A568656AE2}" destId="{7E9FE05D-8DB4-4ACC-94CB-5A3AB68DD04F}" srcOrd="0" destOrd="0" presId="urn:microsoft.com/office/officeart/2005/8/layout/orgChart1"/>
    <dgm:cxn modelId="{0954D5E7-36D0-4888-8810-EA25AC1ABCDC}" type="presParOf" srcId="{A5345292-6811-4B26-A669-69A568656AE2}" destId="{087F65C6-0944-4BDB-8169-DA8C9993A04E}" srcOrd="1" destOrd="0" presId="urn:microsoft.com/office/officeart/2005/8/layout/orgChart1"/>
    <dgm:cxn modelId="{19B9EB95-3EF7-4FF5-A2D7-40F46922ED9F}" type="presParOf" srcId="{8DBC0512-0A86-4149-9352-24077D1727EE}" destId="{6F04258D-19B7-4D27-B53D-2D1FA2AD8C06}" srcOrd="1" destOrd="0" presId="urn:microsoft.com/office/officeart/2005/8/layout/orgChart1"/>
    <dgm:cxn modelId="{DF06EFCD-E91E-421A-8886-188A1DFB9E7D}" type="presParOf" srcId="{8DBC0512-0A86-4149-9352-24077D1727EE}" destId="{F85DA110-0004-4B22-A09F-E18CFAEBC4D9}" srcOrd="2" destOrd="0" presId="urn:microsoft.com/office/officeart/2005/8/layout/orgChart1"/>
    <dgm:cxn modelId="{39078DCE-576E-4501-9CB5-74E68E64F420}" type="presParOf" srcId="{D8700F57-1B6D-4685-8709-2FD3D2F7EEEE}" destId="{F46AC37A-07E0-47CD-9F30-510CE2735088}" srcOrd="2" destOrd="0" presId="urn:microsoft.com/office/officeart/2005/8/layout/orgChart1"/>
    <dgm:cxn modelId="{4C5E5AA2-2AA4-4FAF-80D1-DDE3B4658D57}" type="presParOf" srcId="{D8700F57-1B6D-4685-8709-2FD3D2F7EEEE}" destId="{A698771A-75A9-4D4F-9FCE-9A2DFA053BA1}" srcOrd="3" destOrd="0" presId="urn:microsoft.com/office/officeart/2005/8/layout/orgChart1"/>
    <dgm:cxn modelId="{26428DC2-4D9C-4226-AEFA-216517A9CFCF}" type="presParOf" srcId="{A698771A-75A9-4D4F-9FCE-9A2DFA053BA1}" destId="{6CB86C83-D155-4A92-8E8D-36737AFDF1D6}" srcOrd="0" destOrd="0" presId="urn:microsoft.com/office/officeart/2005/8/layout/orgChart1"/>
    <dgm:cxn modelId="{72A4DC72-FBEB-44F4-AB59-38AC363814C5}" type="presParOf" srcId="{6CB86C83-D155-4A92-8E8D-36737AFDF1D6}" destId="{CB03CFEC-66AA-46E6-96A0-B0B7F50FA1FA}" srcOrd="0" destOrd="0" presId="urn:microsoft.com/office/officeart/2005/8/layout/orgChart1"/>
    <dgm:cxn modelId="{DF47BCEA-30F5-492E-A0FD-44C808B3C2CD}" type="presParOf" srcId="{6CB86C83-D155-4A92-8E8D-36737AFDF1D6}" destId="{3D263B9F-EEE7-4693-9505-FDA979B5F88A}" srcOrd="1" destOrd="0" presId="urn:microsoft.com/office/officeart/2005/8/layout/orgChart1"/>
    <dgm:cxn modelId="{DF22B5CC-CD66-4557-B8F6-924905EA7732}" type="presParOf" srcId="{A698771A-75A9-4D4F-9FCE-9A2DFA053BA1}" destId="{5252E0DA-8930-4F03-AFAF-FC6DAE60732B}" srcOrd="1" destOrd="0" presId="urn:microsoft.com/office/officeart/2005/8/layout/orgChart1"/>
    <dgm:cxn modelId="{CE601358-9E5A-44B8-B969-3A39F5E1750F}" type="presParOf" srcId="{A698771A-75A9-4D4F-9FCE-9A2DFA053BA1}" destId="{1AD6DCF7-DA14-407D-B6DE-91E9B8DB7059}" srcOrd="2" destOrd="0" presId="urn:microsoft.com/office/officeart/2005/8/layout/orgChart1"/>
    <dgm:cxn modelId="{14002D6A-0DD5-4B68-9562-C519077376D2}" type="presParOf" srcId="{D8700F57-1B6D-4685-8709-2FD3D2F7EEEE}" destId="{ED07BD75-C50E-4B30-8AA1-C8EB6A37C376}" srcOrd="4" destOrd="0" presId="urn:microsoft.com/office/officeart/2005/8/layout/orgChart1"/>
    <dgm:cxn modelId="{8B385011-7B79-4C4A-9474-BB1AC135E155}" type="presParOf" srcId="{D8700F57-1B6D-4685-8709-2FD3D2F7EEEE}" destId="{C803F4A0-FC73-40A4-8857-D67BF706FC85}" srcOrd="5" destOrd="0" presId="urn:microsoft.com/office/officeart/2005/8/layout/orgChart1"/>
    <dgm:cxn modelId="{AC84BAB2-8E19-4458-82C6-B441EBDB72DB}" type="presParOf" srcId="{C803F4A0-FC73-40A4-8857-D67BF706FC85}" destId="{6631A860-959E-4772-B7B7-E0D262CFC059}" srcOrd="0" destOrd="0" presId="urn:microsoft.com/office/officeart/2005/8/layout/orgChart1"/>
    <dgm:cxn modelId="{4C2E745A-67D0-4FF1-9BBD-FBA1D7B4A2C5}" type="presParOf" srcId="{6631A860-959E-4772-B7B7-E0D262CFC059}" destId="{91F8044D-3A12-4462-B2F6-93AFE4875441}" srcOrd="0" destOrd="0" presId="urn:microsoft.com/office/officeart/2005/8/layout/orgChart1"/>
    <dgm:cxn modelId="{59CD7B29-4576-488A-9CA5-B12F25D13576}" type="presParOf" srcId="{6631A860-959E-4772-B7B7-E0D262CFC059}" destId="{81118C09-4D4A-44A8-8F60-E44D85DFBC88}" srcOrd="1" destOrd="0" presId="urn:microsoft.com/office/officeart/2005/8/layout/orgChart1"/>
    <dgm:cxn modelId="{B585791B-AB62-4FF2-B05B-6828539A7E21}" type="presParOf" srcId="{C803F4A0-FC73-40A4-8857-D67BF706FC85}" destId="{79F09860-62B3-45EE-9E9A-CA8FE3514AF3}" srcOrd="1" destOrd="0" presId="urn:microsoft.com/office/officeart/2005/8/layout/orgChart1"/>
    <dgm:cxn modelId="{4647F194-9B78-4384-B4BD-90F6C711D091}" type="presParOf" srcId="{C803F4A0-FC73-40A4-8857-D67BF706FC85}" destId="{6BD33692-8C60-476F-A14F-6EC371371F3F}" srcOrd="2" destOrd="0" presId="urn:microsoft.com/office/officeart/2005/8/layout/orgChart1"/>
    <dgm:cxn modelId="{ADD69CE9-363F-4482-A3C7-37BDCBCEDEAC}" type="presParOf" srcId="{D8700F57-1B6D-4685-8709-2FD3D2F7EEEE}" destId="{C8C8E2DB-03F1-453B-BCD7-34A01C7F0F3F}" srcOrd="6" destOrd="0" presId="urn:microsoft.com/office/officeart/2005/8/layout/orgChart1"/>
    <dgm:cxn modelId="{216116F4-584E-4F38-95F2-8A30B8D9755C}" type="presParOf" srcId="{D8700F57-1B6D-4685-8709-2FD3D2F7EEEE}" destId="{041D35AA-0F42-409E-BC34-60F14DE5D274}" srcOrd="7" destOrd="0" presId="urn:microsoft.com/office/officeart/2005/8/layout/orgChart1"/>
    <dgm:cxn modelId="{3AEB366D-9E61-4D23-8FE1-A59880372B04}" type="presParOf" srcId="{041D35AA-0F42-409E-BC34-60F14DE5D274}" destId="{F03F9630-A2C9-4A06-8E0A-95770028E241}" srcOrd="0" destOrd="0" presId="urn:microsoft.com/office/officeart/2005/8/layout/orgChart1"/>
    <dgm:cxn modelId="{2E1A4223-F9C8-4CF9-8B3B-5846D44FC633}" type="presParOf" srcId="{F03F9630-A2C9-4A06-8E0A-95770028E241}" destId="{875795E6-50FF-4BBA-ACDA-2BD18B74F172}" srcOrd="0" destOrd="0" presId="urn:microsoft.com/office/officeart/2005/8/layout/orgChart1"/>
    <dgm:cxn modelId="{1765EAEF-DBC3-4E44-89A3-A41AA09B33DE}" type="presParOf" srcId="{F03F9630-A2C9-4A06-8E0A-95770028E241}" destId="{20B8B07D-525A-4568-B8D5-98041A2240F1}" srcOrd="1" destOrd="0" presId="urn:microsoft.com/office/officeart/2005/8/layout/orgChart1"/>
    <dgm:cxn modelId="{0FE1980F-2BB4-4B92-B7B4-7F05FEC0A7BA}" type="presParOf" srcId="{041D35AA-0F42-409E-BC34-60F14DE5D274}" destId="{843D3B44-6F77-4594-9C77-8E8CE646B64D}" srcOrd="1" destOrd="0" presId="urn:microsoft.com/office/officeart/2005/8/layout/orgChart1"/>
    <dgm:cxn modelId="{257904B8-3386-4E00-B0BD-B9C0615608B7}" type="presParOf" srcId="{041D35AA-0F42-409E-BC34-60F14DE5D274}" destId="{6974A8BC-F40A-426D-B9E0-784A55868BD7}" srcOrd="2" destOrd="0" presId="urn:microsoft.com/office/officeart/2005/8/layout/orgChart1"/>
    <dgm:cxn modelId="{5E0A6653-1F8A-4B56-BEBC-11DB00F82467}" type="presParOf" srcId="{D8700F57-1B6D-4685-8709-2FD3D2F7EEEE}" destId="{DEEADEAB-7D01-47FB-A8C4-6D5E81113A4A}" srcOrd="8" destOrd="0" presId="urn:microsoft.com/office/officeart/2005/8/layout/orgChart1"/>
    <dgm:cxn modelId="{13632113-5F0E-4829-BEB0-45DD27E046C6}" type="presParOf" srcId="{D8700F57-1B6D-4685-8709-2FD3D2F7EEEE}" destId="{11B3D37A-4EB3-4F9A-849C-703F18DB08F4}" srcOrd="9" destOrd="0" presId="urn:microsoft.com/office/officeart/2005/8/layout/orgChart1"/>
    <dgm:cxn modelId="{435B326B-B18F-49CD-A5D5-17FF08E18B29}" type="presParOf" srcId="{11B3D37A-4EB3-4F9A-849C-703F18DB08F4}" destId="{8EEF5654-0E69-4325-A80D-6FBB932458E1}" srcOrd="0" destOrd="0" presId="urn:microsoft.com/office/officeart/2005/8/layout/orgChart1"/>
    <dgm:cxn modelId="{9EFC4355-4C32-499B-B10B-D36B81833863}" type="presParOf" srcId="{8EEF5654-0E69-4325-A80D-6FBB932458E1}" destId="{FFD9C25B-C10B-4FB4-B0C8-70C4DE0C2105}" srcOrd="0" destOrd="0" presId="urn:microsoft.com/office/officeart/2005/8/layout/orgChart1"/>
    <dgm:cxn modelId="{45D2488A-8F3E-472D-96A8-837C2501C203}" type="presParOf" srcId="{8EEF5654-0E69-4325-A80D-6FBB932458E1}" destId="{D713B45B-1022-4CD9-9B40-E2B39C30D90C}" srcOrd="1" destOrd="0" presId="urn:microsoft.com/office/officeart/2005/8/layout/orgChart1"/>
    <dgm:cxn modelId="{28787E1A-E92E-4A8B-8291-0635EFF3824A}" type="presParOf" srcId="{11B3D37A-4EB3-4F9A-849C-703F18DB08F4}" destId="{42867A85-3226-44C9-83F6-C37CC0D55BC8}" srcOrd="1" destOrd="0" presId="urn:microsoft.com/office/officeart/2005/8/layout/orgChart1"/>
    <dgm:cxn modelId="{90F40E5B-7538-436B-9D66-1CC9F2B32ECF}" type="presParOf" srcId="{11B3D37A-4EB3-4F9A-849C-703F18DB08F4}" destId="{6852CC02-EA77-40B8-BF57-7F61C0E2F506}" srcOrd="2" destOrd="0" presId="urn:microsoft.com/office/officeart/2005/8/layout/orgChart1"/>
    <dgm:cxn modelId="{1A7B1094-6451-4473-9EC4-474D921F95FB}" type="presParOf" srcId="{6778C200-AA23-400E-AFC8-692881C30B3C}" destId="{8A563675-F6FD-43F2-A746-9643EB7376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0370A3-1A7D-4085-B616-9DCB23F04216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EF5FF4-C1D3-41CA-9577-B4542B9A5C63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5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При заключении ДГПХ сторонам необходимо:</a:t>
          </a:r>
          <a:endParaRPr lang="ru-RU" sz="25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154BA2-6E02-4199-8520-1539D0ECA164}" type="parTrans" cxnId="{02E8D922-F955-422E-91EF-7B711D8FF0DB}">
      <dgm:prSet/>
      <dgm:spPr/>
      <dgm:t>
        <a:bodyPr/>
        <a:lstStyle/>
        <a:p>
          <a:endParaRPr lang="ru-RU"/>
        </a:p>
      </dgm:t>
    </dgm:pt>
    <dgm:pt modelId="{310A1C5F-A3A5-4179-860E-D4DC3D1A19BE}" type="sibTrans" cxnId="{02E8D922-F955-422E-91EF-7B711D8FF0DB}">
      <dgm:prSet/>
      <dgm:spPr/>
      <dgm:t>
        <a:bodyPr/>
        <a:lstStyle/>
        <a:p>
          <a:endParaRPr lang="ru-RU"/>
        </a:p>
      </dgm:t>
    </dgm:pt>
    <dgm:pt modelId="{2544A5DD-E116-4E50-9515-2D9C9F52A0AA}">
      <dgm:prSet phldrT="[Текст]" custT="1"/>
      <dgm:spPr/>
      <dgm:t>
        <a:bodyPr/>
        <a:lstStyle/>
        <a:p>
          <a:r>
            <a:rPr lang="ru-RU" sz="23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Определить виды услуг, оказываемых по договору</a:t>
          </a:r>
          <a:endParaRPr lang="ru-RU" sz="23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3BB89D-543F-4AE1-A730-8DDB4F41AF80}" type="parTrans" cxnId="{77D404CD-13AC-458B-A318-DE8C4B0092C7}">
      <dgm:prSet/>
      <dgm:spPr/>
      <dgm:t>
        <a:bodyPr/>
        <a:lstStyle/>
        <a:p>
          <a:endParaRPr lang="ru-R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0AA071-B17C-4681-AED2-53D6168D2911}" type="sibTrans" cxnId="{77D404CD-13AC-458B-A318-DE8C4B0092C7}">
      <dgm:prSet/>
      <dgm:spPr/>
      <dgm:t>
        <a:bodyPr/>
        <a:lstStyle/>
        <a:p>
          <a:endParaRPr lang="ru-RU"/>
        </a:p>
      </dgm:t>
    </dgm:pt>
    <dgm:pt modelId="{1F891D1F-58F5-4CEA-B9E4-A63B3DCD7CB8}">
      <dgm:prSet phldrT="[Текст]" custT="1"/>
      <dgm:spPr/>
      <dgm:t>
        <a:bodyPr/>
        <a:lstStyle/>
        <a:p>
          <a:r>
            <a:rPr lang="ru-RU" sz="23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Предусмотреть максимальную сумму вознаграждения по договору</a:t>
          </a:r>
          <a:endParaRPr lang="ru-RU" sz="23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1A5CC6-9F6F-476A-BA47-788EE48227AF}" type="parTrans" cxnId="{E95095E3-6A83-43BF-B947-F58D31814765}">
      <dgm:prSet/>
      <dgm:spPr/>
      <dgm:t>
        <a:bodyPr/>
        <a:lstStyle/>
        <a:p>
          <a:endParaRPr lang="ru-R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F5F9D9-5827-4FFA-83F3-BD6CFBAD1C0D}" type="sibTrans" cxnId="{E95095E3-6A83-43BF-B947-F58D31814765}">
      <dgm:prSet/>
      <dgm:spPr/>
      <dgm:t>
        <a:bodyPr/>
        <a:lstStyle/>
        <a:p>
          <a:endParaRPr lang="ru-RU"/>
        </a:p>
      </dgm:t>
    </dgm:pt>
    <dgm:pt modelId="{5AF28CB0-6062-4B19-8768-7873D84EA5BF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5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Период, в течение которого должны быть выполнены работы или оказаны услуги определяется по соглашению сторон.</a:t>
          </a:r>
          <a:endParaRPr lang="ru-RU" sz="25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3DBFF1-D244-4432-B09D-D5318B3EB2C3}" type="parTrans" cxnId="{5E4B8E47-13F8-4DBE-AB65-55005C68D8E0}">
      <dgm:prSet/>
      <dgm:spPr/>
      <dgm:t>
        <a:bodyPr/>
        <a:lstStyle/>
        <a:p>
          <a:endParaRPr lang="ru-RU"/>
        </a:p>
      </dgm:t>
    </dgm:pt>
    <dgm:pt modelId="{52A5983C-E868-45B7-AAA8-819C16B13F27}" type="sibTrans" cxnId="{5E4B8E47-13F8-4DBE-AB65-55005C68D8E0}">
      <dgm:prSet/>
      <dgm:spPr/>
      <dgm:t>
        <a:bodyPr/>
        <a:lstStyle/>
        <a:p>
          <a:endParaRPr lang="ru-RU"/>
        </a:p>
      </dgm:t>
    </dgm:pt>
    <dgm:pt modelId="{92635E18-F90F-44A9-9619-9A71F75731A8}">
      <dgm:prSet phldrT="[Текст]" custT="1"/>
      <dgm:spPr/>
      <dgm:t>
        <a:bodyPr/>
        <a:lstStyle/>
        <a:p>
          <a:r>
            <a:rPr lang="ru-RU" sz="23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Установить сроки оказания услуг</a:t>
          </a:r>
          <a:endParaRPr lang="ru-RU" sz="23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A6F331-E6D1-4ECA-9AB1-466975F4478C}" type="parTrans" cxnId="{5A8D4D94-29BB-451A-9E64-81100C08CA03}">
      <dgm:prSet/>
      <dgm:spPr/>
      <dgm:t>
        <a:bodyPr/>
        <a:lstStyle/>
        <a:p>
          <a:endParaRPr lang="ru-R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F0D47D-E0ED-48FD-9ADC-376B053E7471}" type="sibTrans" cxnId="{5A8D4D94-29BB-451A-9E64-81100C08CA03}">
      <dgm:prSet/>
      <dgm:spPr/>
      <dgm:t>
        <a:bodyPr/>
        <a:lstStyle/>
        <a:p>
          <a:endParaRPr lang="ru-RU"/>
        </a:p>
      </dgm:t>
    </dgm:pt>
    <dgm:pt modelId="{450B2B7A-2E29-49EF-AE19-10812EB4C514}" type="pres">
      <dgm:prSet presAssocID="{EF0370A3-1A7D-4085-B616-9DCB23F042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B340EC0-F2B2-416C-BB7D-A71323C53054}" type="pres">
      <dgm:prSet presAssocID="{FAEF5FF4-C1D3-41CA-9577-B4542B9A5C63}" presName="root" presStyleCnt="0"/>
      <dgm:spPr/>
      <dgm:t>
        <a:bodyPr/>
        <a:lstStyle/>
        <a:p>
          <a:endParaRPr lang="ru-RU"/>
        </a:p>
      </dgm:t>
    </dgm:pt>
    <dgm:pt modelId="{88D887D8-0D51-4C9F-825A-B5BBD209D782}" type="pres">
      <dgm:prSet presAssocID="{FAEF5FF4-C1D3-41CA-9577-B4542B9A5C63}" presName="rootComposite" presStyleCnt="0"/>
      <dgm:spPr/>
      <dgm:t>
        <a:bodyPr/>
        <a:lstStyle/>
        <a:p>
          <a:endParaRPr lang="ru-RU"/>
        </a:p>
      </dgm:t>
    </dgm:pt>
    <dgm:pt modelId="{CA7BCEA0-3CD4-4721-A1C4-4F3BA6F4951F}" type="pres">
      <dgm:prSet presAssocID="{FAEF5FF4-C1D3-41CA-9577-B4542B9A5C63}" presName="rootText" presStyleLbl="node1" presStyleIdx="0" presStyleCnt="2" custScaleX="174914" custScaleY="120258"/>
      <dgm:spPr/>
      <dgm:t>
        <a:bodyPr/>
        <a:lstStyle/>
        <a:p>
          <a:endParaRPr lang="ru-RU"/>
        </a:p>
      </dgm:t>
    </dgm:pt>
    <dgm:pt modelId="{129B019D-B954-439A-A857-3A0F75A80894}" type="pres">
      <dgm:prSet presAssocID="{FAEF5FF4-C1D3-41CA-9577-B4542B9A5C63}" presName="rootConnector" presStyleLbl="node1" presStyleIdx="0" presStyleCnt="2"/>
      <dgm:spPr/>
      <dgm:t>
        <a:bodyPr/>
        <a:lstStyle/>
        <a:p>
          <a:endParaRPr lang="ru-RU"/>
        </a:p>
      </dgm:t>
    </dgm:pt>
    <dgm:pt modelId="{F1D637A2-5E13-4E1E-B477-53E81975F019}" type="pres">
      <dgm:prSet presAssocID="{FAEF5FF4-C1D3-41CA-9577-B4542B9A5C63}" presName="childShape" presStyleCnt="0"/>
      <dgm:spPr/>
      <dgm:t>
        <a:bodyPr/>
        <a:lstStyle/>
        <a:p>
          <a:endParaRPr lang="ru-RU"/>
        </a:p>
      </dgm:t>
    </dgm:pt>
    <dgm:pt modelId="{421FBBF6-B1D0-408C-8B84-456F8B91B098}" type="pres">
      <dgm:prSet presAssocID="{0F3BB89D-543F-4AE1-A730-8DDB4F41AF80}" presName="Name13" presStyleLbl="parChTrans1D2" presStyleIdx="0" presStyleCnt="3"/>
      <dgm:spPr/>
      <dgm:t>
        <a:bodyPr/>
        <a:lstStyle/>
        <a:p>
          <a:endParaRPr lang="ru-RU"/>
        </a:p>
      </dgm:t>
    </dgm:pt>
    <dgm:pt modelId="{293222AC-D604-4163-881D-B199CC34CDB4}" type="pres">
      <dgm:prSet presAssocID="{2544A5DD-E116-4E50-9515-2D9C9F52A0AA}" presName="childText" presStyleLbl="bgAcc1" presStyleIdx="0" presStyleCnt="3" custScaleX="2348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F3950-A377-443E-A264-BE5E1B8FB989}" type="pres">
      <dgm:prSet presAssocID="{8D1A5CC6-9F6F-476A-BA47-788EE48227AF}" presName="Name13" presStyleLbl="parChTrans1D2" presStyleIdx="1" presStyleCnt="3"/>
      <dgm:spPr/>
      <dgm:t>
        <a:bodyPr/>
        <a:lstStyle/>
        <a:p>
          <a:endParaRPr lang="ru-RU"/>
        </a:p>
      </dgm:t>
    </dgm:pt>
    <dgm:pt modelId="{6C4F3EB1-BDFA-4743-914F-5362AF3F9C07}" type="pres">
      <dgm:prSet presAssocID="{1F891D1F-58F5-4CEA-B9E4-A63B3DCD7CB8}" presName="childText" presStyleLbl="bgAcc1" presStyleIdx="1" presStyleCnt="3" custScaleX="234836" custScaleY="1525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32752-8E58-49D2-9F2E-00BD7FAFF4EE}" type="pres">
      <dgm:prSet presAssocID="{D6A6F331-E6D1-4ECA-9AB1-466975F4478C}" presName="Name13" presStyleLbl="parChTrans1D2" presStyleIdx="2" presStyleCnt="3"/>
      <dgm:spPr/>
      <dgm:t>
        <a:bodyPr/>
        <a:lstStyle/>
        <a:p>
          <a:endParaRPr lang="ru-RU"/>
        </a:p>
      </dgm:t>
    </dgm:pt>
    <dgm:pt modelId="{18F1002C-6661-4C7B-B4DC-B68CFA319C37}" type="pres">
      <dgm:prSet presAssocID="{92635E18-F90F-44A9-9619-9A71F75731A8}" presName="childText" presStyleLbl="bgAcc1" presStyleIdx="2" presStyleCnt="3" custScaleX="234836" custScaleY="739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A90F5F-FFBD-48A7-B127-575878D70610}" type="pres">
      <dgm:prSet presAssocID="{5AF28CB0-6062-4B19-8768-7873D84EA5BF}" presName="root" presStyleCnt="0"/>
      <dgm:spPr/>
      <dgm:t>
        <a:bodyPr/>
        <a:lstStyle/>
        <a:p>
          <a:endParaRPr lang="ru-RU"/>
        </a:p>
      </dgm:t>
    </dgm:pt>
    <dgm:pt modelId="{8BA77E9C-F6DE-4EFC-9788-9D7D8E113650}" type="pres">
      <dgm:prSet presAssocID="{5AF28CB0-6062-4B19-8768-7873D84EA5BF}" presName="rootComposite" presStyleCnt="0"/>
      <dgm:spPr/>
      <dgm:t>
        <a:bodyPr/>
        <a:lstStyle/>
        <a:p>
          <a:endParaRPr lang="ru-RU"/>
        </a:p>
      </dgm:t>
    </dgm:pt>
    <dgm:pt modelId="{EE0393FE-3D20-4705-ADEB-5ADA32444C7F}" type="pres">
      <dgm:prSet presAssocID="{5AF28CB0-6062-4B19-8768-7873D84EA5BF}" presName="rootText" presStyleLbl="node1" presStyleIdx="1" presStyleCnt="2" custScaleX="222094" custScaleY="224102"/>
      <dgm:spPr/>
      <dgm:t>
        <a:bodyPr/>
        <a:lstStyle/>
        <a:p>
          <a:endParaRPr lang="ru-RU"/>
        </a:p>
      </dgm:t>
    </dgm:pt>
    <dgm:pt modelId="{A2E92237-FE62-4EEC-94D9-40E986D561B0}" type="pres">
      <dgm:prSet presAssocID="{5AF28CB0-6062-4B19-8768-7873D84EA5BF}" presName="rootConnector" presStyleLbl="node1" presStyleIdx="1" presStyleCnt="2"/>
      <dgm:spPr/>
      <dgm:t>
        <a:bodyPr/>
        <a:lstStyle/>
        <a:p>
          <a:endParaRPr lang="ru-RU"/>
        </a:p>
      </dgm:t>
    </dgm:pt>
    <dgm:pt modelId="{45D1D74C-E373-4167-BD17-19C0CB5BFA80}" type="pres">
      <dgm:prSet presAssocID="{5AF28CB0-6062-4B19-8768-7873D84EA5BF}" presName="childShape" presStyleCnt="0"/>
      <dgm:spPr/>
      <dgm:t>
        <a:bodyPr/>
        <a:lstStyle/>
        <a:p>
          <a:endParaRPr lang="ru-RU"/>
        </a:p>
      </dgm:t>
    </dgm:pt>
  </dgm:ptLst>
  <dgm:cxnLst>
    <dgm:cxn modelId="{490AEB45-54C6-4091-ABC6-C00E3CDCA987}" type="presOf" srcId="{92635E18-F90F-44A9-9619-9A71F75731A8}" destId="{18F1002C-6661-4C7B-B4DC-B68CFA319C37}" srcOrd="0" destOrd="0" presId="urn:microsoft.com/office/officeart/2005/8/layout/hierarchy3"/>
    <dgm:cxn modelId="{15F16994-63FB-4A94-98A5-AA452F37E9A4}" type="presOf" srcId="{FAEF5FF4-C1D3-41CA-9577-B4542B9A5C63}" destId="{CA7BCEA0-3CD4-4721-A1C4-4F3BA6F4951F}" srcOrd="0" destOrd="0" presId="urn:microsoft.com/office/officeart/2005/8/layout/hierarchy3"/>
    <dgm:cxn modelId="{6809019C-5585-4925-9465-0584AB9DB599}" type="presOf" srcId="{EF0370A3-1A7D-4085-B616-9DCB23F04216}" destId="{450B2B7A-2E29-49EF-AE19-10812EB4C514}" srcOrd="0" destOrd="0" presId="urn:microsoft.com/office/officeart/2005/8/layout/hierarchy3"/>
    <dgm:cxn modelId="{77D404CD-13AC-458B-A318-DE8C4B0092C7}" srcId="{FAEF5FF4-C1D3-41CA-9577-B4542B9A5C63}" destId="{2544A5DD-E116-4E50-9515-2D9C9F52A0AA}" srcOrd="0" destOrd="0" parTransId="{0F3BB89D-543F-4AE1-A730-8DDB4F41AF80}" sibTransId="{C30AA071-B17C-4681-AED2-53D6168D2911}"/>
    <dgm:cxn modelId="{6C742DC5-0668-4898-93C5-169145CCCECC}" type="presOf" srcId="{D6A6F331-E6D1-4ECA-9AB1-466975F4478C}" destId="{C2F32752-8E58-49D2-9F2E-00BD7FAFF4EE}" srcOrd="0" destOrd="0" presId="urn:microsoft.com/office/officeart/2005/8/layout/hierarchy3"/>
    <dgm:cxn modelId="{5A8D4D94-29BB-451A-9E64-81100C08CA03}" srcId="{FAEF5FF4-C1D3-41CA-9577-B4542B9A5C63}" destId="{92635E18-F90F-44A9-9619-9A71F75731A8}" srcOrd="2" destOrd="0" parTransId="{D6A6F331-E6D1-4ECA-9AB1-466975F4478C}" sibTransId="{8CF0D47D-E0ED-48FD-9ADC-376B053E7471}"/>
    <dgm:cxn modelId="{8FAADB5F-4B0B-4C13-A58A-1C5BA9931652}" type="presOf" srcId="{0F3BB89D-543F-4AE1-A730-8DDB4F41AF80}" destId="{421FBBF6-B1D0-408C-8B84-456F8B91B098}" srcOrd="0" destOrd="0" presId="urn:microsoft.com/office/officeart/2005/8/layout/hierarchy3"/>
    <dgm:cxn modelId="{2333F597-89E5-42A9-93A8-BC2F0AED4EFC}" type="presOf" srcId="{1F891D1F-58F5-4CEA-B9E4-A63B3DCD7CB8}" destId="{6C4F3EB1-BDFA-4743-914F-5362AF3F9C07}" srcOrd="0" destOrd="0" presId="urn:microsoft.com/office/officeart/2005/8/layout/hierarchy3"/>
    <dgm:cxn modelId="{7F379B87-53B9-4A10-8013-B4EAE1891F38}" type="presOf" srcId="{FAEF5FF4-C1D3-41CA-9577-B4542B9A5C63}" destId="{129B019D-B954-439A-A857-3A0F75A80894}" srcOrd="1" destOrd="0" presId="urn:microsoft.com/office/officeart/2005/8/layout/hierarchy3"/>
    <dgm:cxn modelId="{E95095E3-6A83-43BF-B947-F58D31814765}" srcId="{FAEF5FF4-C1D3-41CA-9577-B4542B9A5C63}" destId="{1F891D1F-58F5-4CEA-B9E4-A63B3DCD7CB8}" srcOrd="1" destOrd="0" parTransId="{8D1A5CC6-9F6F-476A-BA47-788EE48227AF}" sibTransId="{57F5F9D9-5827-4FFA-83F3-BD6CFBAD1C0D}"/>
    <dgm:cxn modelId="{B411E502-D0BE-484C-8C22-C0D1BA8217F9}" type="presOf" srcId="{8D1A5CC6-9F6F-476A-BA47-788EE48227AF}" destId="{1EEF3950-A377-443E-A264-BE5E1B8FB989}" srcOrd="0" destOrd="0" presId="urn:microsoft.com/office/officeart/2005/8/layout/hierarchy3"/>
    <dgm:cxn modelId="{5E4B8E47-13F8-4DBE-AB65-55005C68D8E0}" srcId="{EF0370A3-1A7D-4085-B616-9DCB23F04216}" destId="{5AF28CB0-6062-4B19-8768-7873D84EA5BF}" srcOrd="1" destOrd="0" parTransId="{453DBFF1-D244-4432-B09D-D5318B3EB2C3}" sibTransId="{52A5983C-E868-45B7-AAA8-819C16B13F27}"/>
    <dgm:cxn modelId="{5B634F5E-152B-4CB1-8F3D-9097D01B6DF1}" type="presOf" srcId="{5AF28CB0-6062-4B19-8768-7873D84EA5BF}" destId="{A2E92237-FE62-4EEC-94D9-40E986D561B0}" srcOrd="1" destOrd="0" presId="urn:microsoft.com/office/officeart/2005/8/layout/hierarchy3"/>
    <dgm:cxn modelId="{02E8D922-F955-422E-91EF-7B711D8FF0DB}" srcId="{EF0370A3-1A7D-4085-B616-9DCB23F04216}" destId="{FAEF5FF4-C1D3-41CA-9577-B4542B9A5C63}" srcOrd="0" destOrd="0" parTransId="{6E154BA2-6E02-4199-8520-1539D0ECA164}" sibTransId="{310A1C5F-A3A5-4179-860E-D4DC3D1A19BE}"/>
    <dgm:cxn modelId="{EB977659-A87C-4997-9DF7-B70DE067B84D}" type="presOf" srcId="{2544A5DD-E116-4E50-9515-2D9C9F52A0AA}" destId="{293222AC-D604-4163-881D-B199CC34CDB4}" srcOrd="0" destOrd="0" presId="urn:microsoft.com/office/officeart/2005/8/layout/hierarchy3"/>
    <dgm:cxn modelId="{284B0114-D757-4035-AD95-9F6B5651DA37}" type="presOf" srcId="{5AF28CB0-6062-4B19-8768-7873D84EA5BF}" destId="{EE0393FE-3D20-4705-ADEB-5ADA32444C7F}" srcOrd="0" destOrd="0" presId="urn:microsoft.com/office/officeart/2005/8/layout/hierarchy3"/>
    <dgm:cxn modelId="{0753B5FB-38EF-46EA-950B-AE5C394ADC9B}" type="presParOf" srcId="{450B2B7A-2E29-49EF-AE19-10812EB4C514}" destId="{4B340EC0-F2B2-416C-BB7D-A71323C53054}" srcOrd="0" destOrd="0" presId="urn:microsoft.com/office/officeart/2005/8/layout/hierarchy3"/>
    <dgm:cxn modelId="{8EE044FB-D0AD-4190-BF33-6094D1839728}" type="presParOf" srcId="{4B340EC0-F2B2-416C-BB7D-A71323C53054}" destId="{88D887D8-0D51-4C9F-825A-B5BBD209D782}" srcOrd="0" destOrd="0" presId="urn:microsoft.com/office/officeart/2005/8/layout/hierarchy3"/>
    <dgm:cxn modelId="{D3FC1C91-FC67-494E-8337-283ACB7C5C0C}" type="presParOf" srcId="{88D887D8-0D51-4C9F-825A-B5BBD209D782}" destId="{CA7BCEA0-3CD4-4721-A1C4-4F3BA6F4951F}" srcOrd="0" destOrd="0" presId="urn:microsoft.com/office/officeart/2005/8/layout/hierarchy3"/>
    <dgm:cxn modelId="{0F801960-B0A7-4660-9E05-9E367A1E7C38}" type="presParOf" srcId="{88D887D8-0D51-4C9F-825A-B5BBD209D782}" destId="{129B019D-B954-439A-A857-3A0F75A80894}" srcOrd="1" destOrd="0" presId="urn:microsoft.com/office/officeart/2005/8/layout/hierarchy3"/>
    <dgm:cxn modelId="{A7B8A959-CC7E-4DF6-95CF-FB1D60A53425}" type="presParOf" srcId="{4B340EC0-F2B2-416C-BB7D-A71323C53054}" destId="{F1D637A2-5E13-4E1E-B477-53E81975F019}" srcOrd="1" destOrd="0" presId="urn:microsoft.com/office/officeart/2005/8/layout/hierarchy3"/>
    <dgm:cxn modelId="{5EB142DA-BACF-4196-AC7F-9E3C22BD03F3}" type="presParOf" srcId="{F1D637A2-5E13-4E1E-B477-53E81975F019}" destId="{421FBBF6-B1D0-408C-8B84-456F8B91B098}" srcOrd="0" destOrd="0" presId="urn:microsoft.com/office/officeart/2005/8/layout/hierarchy3"/>
    <dgm:cxn modelId="{C8C8E2C9-1979-4EFF-982E-9A56B2C2DAD7}" type="presParOf" srcId="{F1D637A2-5E13-4E1E-B477-53E81975F019}" destId="{293222AC-D604-4163-881D-B199CC34CDB4}" srcOrd="1" destOrd="0" presId="urn:microsoft.com/office/officeart/2005/8/layout/hierarchy3"/>
    <dgm:cxn modelId="{4A4495EF-FC9C-4191-AD63-B7EB55F2805B}" type="presParOf" srcId="{F1D637A2-5E13-4E1E-B477-53E81975F019}" destId="{1EEF3950-A377-443E-A264-BE5E1B8FB989}" srcOrd="2" destOrd="0" presId="urn:microsoft.com/office/officeart/2005/8/layout/hierarchy3"/>
    <dgm:cxn modelId="{232E5C84-3673-4E42-9D57-BD0FAE8EC339}" type="presParOf" srcId="{F1D637A2-5E13-4E1E-B477-53E81975F019}" destId="{6C4F3EB1-BDFA-4743-914F-5362AF3F9C07}" srcOrd="3" destOrd="0" presId="urn:microsoft.com/office/officeart/2005/8/layout/hierarchy3"/>
    <dgm:cxn modelId="{673A21BE-B648-4A02-BB8B-C1234E05EECD}" type="presParOf" srcId="{F1D637A2-5E13-4E1E-B477-53E81975F019}" destId="{C2F32752-8E58-49D2-9F2E-00BD7FAFF4EE}" srcOrd="4" destOrd="0" presId="urn:microsoft.com/office/officeart/2005/8/layout/hierarchy3"/>
    <dgm:cxn modelId="{8DCA4674-BA1F-4E23-B69F-0885723BE635}" type="presParOf" srcId="{F1D637A2-5E13-4E1E-B477-53E81975F019}" destId="{18F1002C-6661-4C7B-B4DC-B68CFA319C37}" srcOrd="5" destOrd="0" presId="urn:microsoft.com/office/officeart/2005/8/layout/hierarchy3"/>
    <dgm:cxn modelId="{293B9FB8-4083-4C64-9861-EC553B3600E9}" type="presParOf" srcId="{450B2B7A-2E29-49EF-AE19-10812EB4C514}" destId="{85A90F5F-FFBD-48A7-B127-575878D70610}" srcOrd="1" destOrd="0" presId="urn:microsoft.com/office/officeart/2005/8/layout/hierarchy3"/>
    <dgm:cxn modelId="{7EDE9AE4-16C8-4BD1-964D-70A9F7B7A0CC}" type="presParOf" srcId="{85A90F5F-FFBD-48A7-B127-575878D70610}" destId="{8BA77E9C-F6DE-4EFC-9788-9D7D8E113650}" srcOrd="0" destOrd="0" presId="urn:microsoft.com/office/officeart/2005/8/layout/hierarchy3"/>
    <dgm:cxn modelId="{2DFDD608-4A5B-4648-B39E-E947DEBEA62C}" type="presParOf" srcId="{8BA77E9C-F6DE-4EFC-9788-9D7D8E113650}" destId="{EE0393FE-3D20-4705-ADEB-5ADA32444C7F}" srcOrd="0" destOrd="0" presId="urn:microsoft.com/office/officeart/2005/8/layout/hierarchy3"/>
    <dgm:cxn modelId="{F935063F-F5BB-4179-8EDC-101DE8A6800B}" type="presParOf" srcId="{8BA77E9C-F6DE-4EFC-9788-9D7D8E113650}" destId="{A2E92237-FE62-4EEC-94D9-40E986D561B0}" srcOrd="1" destOrd="0" presId="urn:microsoft.com/office/officeart/2005/8/layout/hierarchy3"/>
    <dgm:cxn modelId="{F0C020C5-D52A-4E8A-BFF7-9B5822AD5C7E}" type="presParOf" srcId="{85A90F5F-FFBD-48A7-B127-575878D70610}" destId="{45D1D74C-E373-4167-BD17-19C0CB5BFA8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4CF2B8-48F7-40E4-83A3-7721AEA0EC28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8C0EB1-F9C5-42E3-95D7-4B0FD82B81B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проекта ДГПХ и подписание у контрагента (ответственный исполнитель)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205CE8-1990-4946-A845-DE029C52A33F}" type="parTrans" cxnId="{847D8F24-1A98-426E-9D15-04FA5D819777}">
      <dgm:prSet/>
      <dgm:spPr/>
      <dgm:t>
        <a:bodyPr/>
        <a:lstStyle/>
        <a:p>
          <a:endParaRPr lang="ru-RU"/>
        </a:p>
      </dgm:t>
    </dgm:pt>
    <dgm:pt modelId="{AE33AF98-D654-40CD-9F5E-E3E7B0AA4763}" type="sibTrans" cxnId="{847D8F24-1A98-426E-9D15-04FA5D819777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9DE9FB-F258-42FB-B12B-D47EA1B489F7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ДГПХ с инициатором закупки (ответственный исполнитель)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C008B4-FF3A-4C4A-BBB4-B65368F59CD5}" type="parTrans" cxnId="{0DC0EBC6-01D4-4F3D-BAC3-38E3BD1D719E}">
      <dgm:prSet/>
      <dgm:spPr/>
      <dgm:t>
        <a:bodyPr/>
        <a:lstStyle/>
        <a:p>
          <a:endParaRPr lang="ru-RU"/>
        </a:p>
      </dgm:t>
    </dgm:pt>
    <dgm:pt modelId="{5AE6598E-B872-4B48-9214-AE833A937D3E}" type="sibTrans" cxnId="{0DC0EBC6-01D4-4F3D-BAC3-38E3BD1D719E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BD280B-DFFB-444C-A774-47EB1FE6186F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проекта ДГПХ с начальником отдела закупок (при заключении договора подряда, договора возмездного оказания услуг) (ответственный исполнитель)</a:t>
          </a:r>
          <a:endParaRPr lang="ru-RU" sz="1500" b="1" dirty="0">
            <a:solidFill>
              <a:srgbClr val="C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FA6B3D-C61F-4193-895E-4A34AB597433}" type="parTrans" cxnId="{42670141-8373-4C9F-83E5-2B0B00E5E7C7}">
      <dgm:prSet/>
      <dgm:spPr/>
      <dgm:t>
        <a:bodyPr/>
        <a:lstStyle/>
        <a:p>
          <a:endParaRPr lang="ru-RU"/>
        </a:p>
      </dgm:t>
    </dgm:pt>
    <dgm:pt modelId="{68CA5967-A0E9-4BDD-AD0F-C8F763849944}" type="sibTrans" cxnId="{42670141-8373-4C9F-83E5-2B0B00E5E7C7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CD77B5-80A1-45E7-94DB-468585BC8A3E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Передача проекта ДГПХ в ОЭП (ответственный исполнитель)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795B52-22B4-4B92-974D-CE69C75DA5C4}" type="parTrans" cxnId="{39A3C8D3-9C29-42BF-B599-5CDE67CD5DA1}">
      <dgm:prSet/>
      <dgm:spPr/>
      <dgm:t>
        <a:bodyPr/>
        <a:lstStyle/>
        <a:p>
          <a:endParaRPr lang="ru-RU"/>
        </a:p>
      </dgm:t>
    </dgm:pt>
    <dgm:pt modelId="{17604A07-3C1F-4E19-9B3E-430A7CE2A444}" type="sibTrans" cxnId="{39A3C8D3-9C29-42BF-B599-5CDE67CD5DA1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BA955B-2892-4CFC-86DD-56DD75FDB00C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проекта ДГПХ (экономист ОЭП)</a:t>
          </a:r>
        </a:p>
      </dgm:t>
    </dgm:pt>
    <dgm:pt modelId="{D93CA84F-A6F7-4AA3-AE91-33560D027455}" type="parTrans" cxnId="{6312A069-7E22-4965-A200-045FDD6A6EF5}">
      <dgm:prSet/>
      <dgm:spPr/>
      <dgm:t>
        <a:bodyPr/>
        <a:lstStyle/>
        <a:p>
          <a:endParaRPr lang="ru-RU"/>
        </a:p>
      </dgm:t>
    </dgm:pt>
    <dgm:pt modelId="{EE759320-E4E8-4941-9A92-B39731CC6B97}" type="sibTrans" cxnId="{6312A069-7E22-4965-A200-045FDD6A6EF5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88941B-82D8-448F-951A-EE4CE1352A9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проекта ДГПХ с начальником отдела ОЭП (экономист ОЭП);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4FD197-D70E-4433-975F-270C6E9F46FD}" type="parTrans" cxnId="{F6FACDA7-CBCB-44A1-870F-CE826B6D2208}">
      <dgm:prSet/>
      <dgm:spPr/>
      <dgm:t>
        <a:bodyPr/>
        <a:lstStyle/>
        <a:p>
          <a:endParaRPr lang="ru-RU"/>
        </a:p>
      </dgm:t>
    </dgm:pt>
    <dgm:pt modelId="{B2CEEB85-4B9E-436F-A249-01DEC5DC4DBE}" type="sibTrans" cxnId="{F6FACDA7-CBCB-44A1-870F-CE826B6D2208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F6BEFA-1AB0-4EBC-9259-760A79B5FAA4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проекта ДГПХ с главным бухгалтером (экономист ОЭП)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EA7930-E9FC-43DE-8208-45C977185E44}" type="parTrans" cxnId="{90183E8C-A440-4866-9BB5-6BF8C5C0B47E}">
      <dgm:prSet/>
      <dgm:spPr/>
      <dgm:t>
        <a:bodyPr/>
        <a:lstStyle/>
        <a:p>
          <a:endParaRPr lang="ru-RU"/>
        </a:p>
      </dgm:t>
    </dgm:pt>
    <dgm:pt modelId="{9B6EB638-2899-4B50-AAE8-410E15BE542C}" type="sibTrans" cxnId="{90183E8C-A440-4866-9BB5-6BF8C5C0B47E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F67ADB-0BF3-4D84-8CCC-DE9F442F04F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Подписание ДГПХ  руководителем верхнего уровня (экономист ОЭП)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3C4B81-AC16-47A5-B0CD-119FDC557440}" type="parTrans" cxnId="{7A19998C-4C49-47AE-9713-195198EAFAF2}">
      <dgm:prSet/>
      <dgm:spPr/>
      <dgm:t>
        <a:bodyPr/>
        <a:lstStyle/>
        <a:p>
          <a:endParaRPr lang="ru-RU"/>
        </a:p>
      </dgm:t>
    </dgm:pt>
    <dgm:pt modelId="{8E621321-DA15-466B-8A3B-F853EF438EC1}" type="sibTrans" cxnId="{7A19998C-4C49-47AE-9713-195198EAFAF2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A76BE-ED53-4B27-B561-D581B98BB26E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проекта ДГПХ в книге учета ДГПХ (экономист ОЭП)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71160C-6EF6-4FEE-94EC-645462C96D32}" type="parTrans" cxnId="{E63D7411-E7E8-460B-AA7B-41EB7D1DB4B8}">
      <dgm:prSet/>
      <dgm:spPr/>
      <dgm:t>
        <a:bodyPr/>
        <a:lstStyle/>
        <a:p>
          <a:endParaRPr lang="ru-RU"/>
        </a:p>
      </dgm:t>
    </dgm:pt>
    <dgm:pt modelId="{584D6D96-C061-4527-A413-6F4F2C717035}" type="sibTrans" cxnId="{E63D7411-E7E8-460B-AA7B-41EB7D1DB4B8}">
      <dgm:prSet/>
      <dgm:spPr/>
      <dgm:t>
        <a:bodyPr/>
        <a:lstStyle/>
        <a:p>
          <a:endParaRPr lang="ru-RU"/>
        </a:p>
      </dgm:t>
    </dgm:pt>
    <dgm:pt modelId="{C5071B64-73C0-4309-B7A0-31A9F3935539}" type="pres">
      <dgm:prSet presAssocID="{874CF2B8-48F7-40E4-83A3-7721AEA0EC2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602A11-E0F4-40B8-92DE-0A2864508B46}" type="pres">
      <dgm:prSet presAssocID="{238C0EB1-F9C5-42E3-95D7-4B0FD82B81BA}" presName="node" presStyleLbl="node1" presStyleIdx="0" presStyleCnt="9" custScaleX="218947" custScaleY="241992" custLinFactNeighborX="3865" custLinFactNeighborY="12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8B73EE-D939-43D0-91C1-5D6F11EA8D38}" type="pres">
      <dgm:prSet presAssocID="{AE33AF98-D654-40CD-9F5E-E3E7B0AA4763}" presName="sibTrans" presStyleLbl="sibTrans2D1" presStyleIdx="0" presStyleCnt="8" custScaleX="110095" custScaleY="121683"/>
      <dgm:spPr/>
      <dgm:t>
        <a:bodyPr/>
        <a:lstStyle/>
        <a:p>
          <a:endParaRPr lang="ru-RU"/>
        </a:p>
      </dgm:t>
    </dgm:pt>
    <dgm:pt modelId="{7DF1D321-1A21-4F6F-AF28-4BF0A86E1062}" type="pres">
      <dgm:prSet presAssocID="{AE33AF98-D654-40CD-9F5E-E3E7B0AA4763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A02C5604-414C-4150-B1F6-1F99EC2619BE}" type="pres">
      <dgm:prSet presAssocID="{839DE9FB-F258-42FB-B12B-D47EA1B489F7}" presName="node" presStyleLbl="node1" presStyleIdx="1" presStyleCnt="9" custScaleX="218947" custScaleY="241992" custLinFactNeighborX="-1935" custLinFactNeighborY="12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F26D8-145E-4FEA-9504-FFC615E51B53}" type="pres">
      <dgm:prSet presAssocID="{5AE6598E-B872-4B48-9214-AE833A937D3E}" presName="sibTrans" presStyleLbl="sibTrans2D1" presStyleIdx="1" presStyleCnt="8" custScaleX="110095" custScaleY="121683"/>
      <dgm:spPr/>
      <dgm:t>
        <a:bodyPr/>
        <a:lstStyle/>
        <a:p>
          <a:endParaRPr lang="ru-RU"/>
        </a:p>
      </dgm:t>
    </dgm:pt>
    <dgm:pt modelId="{89BA7AC1-0512-43E1-A92E-F4AD2C90269F}" type="pres">
      <dgm:prSet presAssocID="{5AE6598E-B872-4B48-9214-AE833A937D3E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E0AC6B16-F86B-4855-9BC0-AD49B4408853}" type="pres">
      <dgm:prSet presAssocID="{35BD280B-DFFB-444C-A774-47EB1FE6186F}" presName="node" presStyleLbl="node1" presStyleIdx="2" presStyleCnt="9" custScaleX="319538" custScaleY="242279" custLinFactNeighborX="-1935" custLinFactNeighborY="12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FA63B-E2E2-46E7-AB39-CECC2E91E29F}" type="pres">
      <dgm:prSet presAssocID="{68CA5967-A0E9-4BDD-AD0F-C8F763849944}" presName="sibTrans" presStyleLbl="sibTrans2D1" presStyleIdx="2" presStyleCnt="8" custScaleX="110095" custScaleY="121683"/>
      <dgm:spPr/>
      <dgm:t>
        <a:bodyPr/>
        <a:lstStyle/>
        <a:p>
          <a:endParaRPr lang="ru-RU"/>
        </a:p>
      </dgm:t>
    </dgm:pt>
    <dgm:pt modelId="{5397D6D2-D6EA-4B4C-BCA2-0688E69AB537}" type="pres">
      <dgm:prSet presAssocID="{68CA5967-A0E9-4BDD-AD0F-C8F763849944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31B845E9-FAF5-40ED-814C-55FBAB4AFF1E}" type="pres">
      <dgm:prSet presAssocID="{DDCD77B5-80A1-45E7-94DB-468585BC8A3E}" presName="node" presStyleLbl="node1" presStyleIdx="3" presStyleCnt="9" custScaleX="317897" custScaleY="241992" custLinFactNeighborX="-3154" custLinFactNeighborY="11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B4955F-71B5-4F20-B0CD-66507FB91098}" type="pres">
      <dgm:prSet presAssocID="{17604A07-3C1F-4E19-9B3E-430A7CE2A444}" presName="sibTrans" presStyleLbl="sibTrans2D1" presStyleIdx="3" presStyleCnt="8" custScaleX="110095" custScaleY="121683"/>
      <dgm:spPr/>
      <dgm:t>
        <a:bodyPr/>
        <a:lstStyle/>
        <a:p>
          <a:endParaRPr lang="ru-RU"/>
        </a:p>
      </dgm:t>
    </dgm:pt>
    <dgm:pt modelId="{05F3407E-215F-4AA0-920A-9B85AE033C14}" type="pres">
      <dgm:prSet presAssocID="{17604A07-3C1F-4E19-9B3E-430A7CE2A444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A7D87278-4B42-4180-853D-B9F779CE0DE9}" type="pres">
      <dgm:prSet presAssocID="{8FBA955B-2892-4CFC-86DD-56DD75FDB00C}" presName="node" presStyleLbl="node1" presStyleIdx="4" presStyleCnt="9" custScaleX="218947" custScaleY="248596" custLinFactNeighborX="1685" custLinFactNeighborY="-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E2D05-0EEE-4902-A10D-25D535B0C90E}" type="pres">
      <dgm:prSet presAssocID="{EE759320-E4E8-4941-9A92-B39731CC6B97}" presName="sibTrans" presStyleLbl="sibTrans2D1" presStyleIdx="4" presStyleCnt="8" custScaleX="110095" custScaleY="121683"/>
      <dgm:spPr/>
      <dgm:t>
        <a:bodyPr/>
        <a:lstStyle/>
        <a:p>
          <a:endParaRPr lang="ru-RU"/>
        </a:p>
      </dgm:t>
    </dgm:pt>
    <dgm:pt modelId="{7ECA6723-108F-49F7-B306-E9CF215C897D}" type="pres">
      <dgm:prSet presAssocID="{EE759320-E4E8-4941-9A92-B39731CC6B97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196C347E-C54C-4334-B49B-AD80AD5237A2}" type="pres">
      <dgm:prSet presAssocID="{3788941B-82D8-448F-951A-EE4CE1352A9A}" presName="node" presStyleLbl="node1" presStyleIdx="5" presStyleCnt="9" custScaleX="218947" custScaleY="241992" custLinFactNeighborX="1090" custLinFactNeighborY="2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1FB50-583D-424D-81AB-4F6A0C2ADF56}" type="pres">
      <dgm:prSet presAssocID="{B2CEEB85-4B9E-436F-A249-01DEC5DC4DBE}" presName="sibTrans" presStyleLbl="sibTrans2D1" presStyleIdx="5" presStyleCnt="8" custScaleX="110095" custScaleY="121683"/>
      <dgm:spPr/>
      <dgm:t>
        <a:bodyPr/>
        <a:lstStyle/>
        <a:p>
          <a:endParaRPr lang="ru-RU"/>
        </a:p>
      </dgm:t>
    </dgm:pt>
    <dgm:pt modelId="{745BDB68-3360-4E2E-8696-1E8B837D39CD}" type="pres">
      <dgm:prSet presAssocID="{B2CEEB85-4B9E-436F-A249-01DEC5DC4DBE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07809A60-5161-4BA1-A80F-E3CC2F966509}" type="pres">
      <dgm:prSet presAssocID="{46F6BEFA-1AB0-4EBC-9259-760A79B5FAA4}" presName="node" presStyleLbl="node1" presStyleIdx="6" presStyleCnt="9" custScaleX="218947" custScaleY="241992" custLinFactNeighborX="1090" custLinFactNeighborY="-16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7B94A9-3827-4B0B-8B8E-543B16035EE5}" type="pres">
      <dgm:prSet presAssocID="{9B6EB638-2899-4B50-AAE8-410E15BE542C}" presName="sibTrans" presStyleLbl="sibTrans2D1" presStyleIdx="6" presStyleCnt="8" custScaleX="110095" custScaleY="121683"/>
      <dgm:spPr/>
      <dgm:t>
        <a:bodyPr/>
        <a:lstStyle/>
        <a:p>
          <a:endParaRPr lang="ru-RU"/>
        </a:p>
      </dgm:t>
    </dgm:pt>
    <dgm:pt modelId="{C5ED2BC3-B119-4C1D-A310-1A410D8DE063}" type="pres">
      <dgm:prSet presAssocID="{9B6EB638-2899-4B50-AAE8-410E15BE542C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85A92C9F-DFFD-4B8C-829B-BC733E3CE68F}" type="pres">
      <dgm:prSet presAssocID="{08F67ADB-0BF3-4D84-8CCC-DE9F442F04F1}" presName="node" presStyleLbl="node1" presStyleIdx="7" presStyleCnt="9" custScaleX="218947" custScaleY="241992" custLinFactNeighborX="914" custLinFactNeighborY="-174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B951B-FD81-4808-B99B-0407D78217DB}" type="pres">
      <dgm:prSet presAssocID="{8E621321-DA15-466B-8A3B-F853EF438EC1}" presName="sibTrans" presStyleLbl="sibTrans2D1" presStyleIdx="7" presStyleCnt="8" custScaleX="110095" custScaleY="121683"/>
      <dgm:spPr/>
      <dgm:t>
        <a:bodyPr/>
        <a:lstStyle/>
        <a:p>
          <a:endParaRPr lang="ru-RU"/>
        </a:p>
      </dgm:t>
    </dgm:pt>
    <dgm:pt modelId="{EEAAB14B-2120-40E1-AFA0-645DD79100CF}" type="pres">
      <dgm:prSet presAssocID="{8E621321-DA15-466B-8A3B-F853EF438EC1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D64909FC-8B07-48B5-B671-D21926AEAF0D}" type="pres">
      <dgm:prSet presAssocID="{DCBA76BE-ED53-4B27-B561-D581B98BB26E}" presName="node" presStyleLbl="node1" presStyleIdx="8" presStyleCnt="9" custScaleX="320179" custScaleY="241992" custLinFactNeighborX="-5655" custLinFactNeighborY="-174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83895B-86BE-4B06-B082-2A0C0C2274C3}" type="presOf" srcId="{B2CEEB85-4B9E-436F-A249-01DEC5DC4DBE}" destId="{2AC1FB50-583D-424D-81AB-4F6A0C2ADF56}" srcOrd="0" destOrd="0" presId="urn:microsoft.com/office/officeart/2005/8/layout/process5"/>
    <dgm:cxn modelId="{6312A069-7E22-4965-A200-045FDD6A6EF5}" srcId="{874CF2B8-48F7-40E4-83A3-7721AEA0EC28}" destId="{8FBA955B-2892-4CFC-86DD-56DD75FDB00C}" srcOrd="4" destOrd="0" parTransId="{D93CA84F-A6F7-4AA3-AE91-33560D027455}" sibTransId="{EE759320-E4E8-4941-9A92-B39731CC6B97}"/>
    <dgm:cxn modelId="{F6FACDA7-CBCB-44A1-870F-CE826B6D2208}" srcId="{874CF2B8-48F7-40E4-83A3-7721AEA0EC28}" destId="{3788941B-82D8-448F-951A-EE4CE1352A9A}" srcOrd="5" destOrd="0" parTransId="{154FD197-D70E-4433-975F-270C6E9F46FD}" sibTransId="{B2CEEB85-4B9E-436F-A249-01DEC5DC4DBE}"/>
    <dgm:cxn modelId="{311C376C-F775-4723-8546-381479778233}" type="presOf" srcId="{EE759320-E4E8-4941-9A92-B39731CC6B97}" destId="{7ECA6723-108F-49F7-B306-E9CF215C897D}" srcOrd="1" destOrd="0" presId="urn:microsoft.com/office/officeart/2005/8/layout/process5"/>
    <dgm:cxn modelId="{1501C9DE-263D-49E5-AF7D-01D337258B9C}" type="presOf" srcId="{238C0EB1-F9C5-42E3-95D7-4B0FD82B81BA}" destId="{F5602A11-E0F4-40B8-92DE-0A2864508B46}" srcOrd="0" destOrd="0" presId="urn:microsoft.com/office/officeart/2005/8/layout/process5"/>
    <dgm:cxn modelId="{2B75988A-A254-4D92-A2A4-03158BE07C7C}" type="presOf" srcId="{8E621321-DA15-466B-8A3B-F853EF438EC1}" destId="{EEAAB14B-2120-40E1-AFA0-645DD79100CF}" srcOrd="1" destOrd="0" presId="urn:microsoft.com/office/officeart/2005/8/layout/process5"/>
    <dgm:cxn modelId="{609D76B7-5E1C-497E-9931-FC98E627F115}" type="presOf" srcId="{EE759320-E4E8-4941-9A92-B39731CC6B97}" destId="{4D1E2D05-0EEE-4902-A10D-25D535B0C90E}" srcOrd="0" destOrd="0" presId="urn:microsoft.com/office/officeart/2005/8/layout/process5"/>
    <dgm:cxn modelId="{8AB4C7A1-B790-468B-8672-E2B4F2F8E40F}" type="presOf" srcId="{5AE6598E-B872-4B48-9214-AE833A937D3E}" destId="{01FF26D8-145E-4FEA-9504-FFC615E51B53}" srcOrd="0" destOrd="0" presId="urn:microsoft.com/office/officeart/2005/8/layout/process5"/>
    <dgm:cxn modelId="{F2B1BC4F-90CB-4D48-B3B0-DB5BCB0910D6}" type="presOf" srcId="{68CA5967-A0E9-4BDD-AD0F-C8F763849944}" destId="{874FA63B-E2E2-46E7-AB39-CECC2E91E29F}" srcOrd="0" destOrd="0" presId="urn:microsoft.com/office/officeart/2005/8/layout/process5"/>
    <dgm:cxn modelId="{90183E8C-A440-4866-9BB5-6BF8C5C0B47E}" srcId="{874CF2B8-48F7-40E4-83A3-7721AEA0EC28}" destId="{46F6BEFA-1AB0-4EBC-9259-760A79B5FAA4}" srcOrd="6" destOrd="0" parTransId="{02EA7930-E9FC-43DE-8208-45C977185E44}" sibTransId="{9B6EB638-2899-4B50-AAE8-410E15BE542C}"/>
    <dgm:cxn modelId="{58A64D75-8920-45CD-9319-470065C88D77}" type="presOf" srcId="{46F6BEFA-1AB0-4EBC-9259-760A79B5FAA4}" destId="{07809A60-5161-4BA1-A80F-E3CC2F966509}" srcOrd="0" destOrd="0" presId="urn:microsoft.com/office/officeart/2005/8/layout/process5"/>
    <dgm:cxn modelId="{14A9FFE9-BF03-4821-975A-B38F84EB38C4}" type="presOf" srcId="{DDCD77B5-80A1-45E7-94DB-468585BC8A3E}" destId="{31B845E9-FAF5-40ED-814C-55FBAB4AFF1E}" srcOrd="0" destOrd="0" presId="urn:microsoft.com/office/officeart/2005/8/layout/process5"/>
    <dgm:cxn modelId="{847D8F24-1A98-426E-9D15-04FA5D819777}" srcId="{874CF2B8-48F7-40E4-83A3-7721AEA0EC28}" destId="{238C0EB1-F9C5-42E3-95D7-4B0FD82B81BA}" srcOrd="0" destOrd="0" parTransId="{6A205CE8-1990-4946-A845-DE029C52A33F}" sibTransId="{AE33AF98-D654-40CD-9F5E-E3E7B0AA4763}"/>
    <dgm:cxn modelId="{4BB87988-11AE-4C29-BC7C-81F929B33903}" type="presOf" srcId="{839DE9FB-F258-42FB-B12B-D47EA1B489F7}" destId="{A02C5604-414C-4150-B1F6-1F99EC2619BE}" srcOrd="0" destOrd="0" presId="urn:microsoft.com/office/officeart/2005/8/layout/process5"/>
    <dgm:cxn modelId="{FF29942A-BB2F-4738-BDA3-DC9C78B10686}" type="presOf" srcId="{17604A07-3C1F-4E19-9B3E-430A7CE2A444}" destId="{05F3407E-215F-4AA0-920A-9B85AE033C14}" srcOrd="1" destOrd="0" presId="urn:microsoft.com/office/officeart/2005/8/layout/process5"/>
    <dgm:cxn modelId="{0159625F-E7E5-466A-BE09-ED5F119FEBE4}" type="presOf" srcId="{35BD280B-DFFB-444C-A774-47EB1FE6186F}" destId="{E0AC6B16-F86B-4855-9BC0-AD49B4408853}" srcOrd="0" destOrd="0" presId="urn:microsoft.com/office/officeart/2005/8/layout/process5"/>
    <dgm:cxn modelId="{D5A442F0-9897-418B-9E8F-04A42301CFAC}" type="presOf" srcId="{3788941B-82D8-448F-951A-EE4CE1352A9A}" destId="{196C347E-C54C-4334-B49B-AD80AD5237A2}" srcOrd="0" destOrd="0" presId="urn:microsoft.com/office/officeart/2005/8/layout/process5"/>
    <dgm:cxn modelId="{7A19998C-4C49-47AE-9713-195198EAFAF2}" srcId="{874CF2B8-48F7-40E4-83A3-7721AEA0EC28}" destId="{08F67ADB-0BF3-4D84-8CCC-DE9F442F04F1}" srcOrd="7" destOrd="0" parTransId="{493C4B81-AC16-47A5-B0CD-119FDC557440}" sibTransId="{8E621321-DA15-466B-8A3B-F853EF438EC1}"/>
    <dgm:cxn modelId="{38509003-374D-4DCF-9291-D1FD08C51D5C}" type="presOf" srcId="{DCBA76BE-ED53-4B27-B561-D581B98BB26E}" destId="{D64909FC-8B07-48B5-B671-D21926AEAF0D}" srcOrd="0" destOrd="0" presId="urn:microsoft.com/office/officeart/2005/8/layout/process5"/>
    <dgm:cxn modelId="{5753DA82-9700-48AC-95EC-D2C905759DE5}" type="presOf" srcId="{874CF2B8-48F7-40E4-83A3-7721AEA0EC28}" destId="{C5071B64-73C0-4309-B7A0-31A9F3935539}" srcOrd="0" destOrd="0" presId="urn:microsoft.com/office/officeart/2005/8/layout/process5"/>
    <dgm:cxn modelId="{39A3C8D3-9C29-42BF-B599-5CDE67CD5DA1}" srcId="{874CF2B8-48F7-40E4-83A3-7721AEA0EC28}" destId="{DDCD77B5-80A1-45E7-94DB-468585BC8A3E}" srcOrd="3" destOrd="0" parTransId="{B0795B52-22B4-4B92-974D-CE69C75DA5C4}" sibTransId="{17604A07-3C1F-4E19-9B3E-430A7CE2A444}"/>
    <dgm:cxn modelId="{A3DBAFE2-B027-4F9E-AE2B-F3DB7D191E71}" type="presOf" srcId="{8FBA955B-2892-4CFC-86DD-56DD75FDB00C}" destId="{A7D87278-4B42-4180-853D-B9F779CE0DE9}" srcOrd="0" destOrd="0" presId="urn:microsoft.com/office/officeart/2005/8/layout/process5"/>
    <dgm:cxn modelId="{B85117D0-67C6-4A36-ABCE-63573CD5792F}" type="presOf" srcId="{AE33AF98-D654-40CD-9F5E-E3E7B0AA4763}" destId="{7DF1D321-1A21-4F6F-AF28-4BF0A86E1062}" srcOrd="1" destOrd="0" presId="urn:microsoft.com/office/officeart/2005/8/layout/process5"/>
    <dgm:cxn modelId="{524B93B4-CE19-42FA-BB18-36EF79BF5D11}" type="presOf" srcId="{68CA5967-A0E9-4BDD-AD0F-C8F763849944}" destId="{5397D6D2-D6EA-4B4C-BCA2-0688E69AB537}" srcOrd="1" destOrd="0" presId="urn:microsoft.com/office/officeart/2005/8/layout/process5"/>
    <dgm:cxn modelId="{E287E64E-922E-4621-AF9D-9BD7A95E4C12}" type="presOf" srcId="{9B6EB638-2899-4B50-AAE8-410E15BE542C}" destId="{807B94A9-3827-4B0B-8B8E-543B16035EE5}" srcOrd="0" destOrd="0" presId="urn:microsoft.com/office/officeart/2005/8/layout/process5"/>
    <dgm:cxn modelId="{F2725FC0-F2BB-438A-B48F-672E3F7919F6}" type="presOf" srcId="{08F67ADB-0BF3-4D84-8CCC-DE9F442F04F1}" destId="{85A92C9F-DFFD-4B8C-829B-BC733E3CE68F}" srcOrd="0" destOrd="0" presId="urn:microsoft.com/office/officeart/2005/8/layout/process5"/>
    <dgm:cxn modelId="{21274E41-3E18-419A-ADE6-9CBB4B273C51}" type="presOf" srcId="{17604A07-3C1F-4E19-9B3E-430A7CE2A444}" destId="{F0B4955F-71B5-4F20-B0CD-66507FB91098}" srcOrd="0" destOrd="0" presId="urn:microsoft.com/office/officeart/2005/8/layout/process5"/>
    <dgm:cxn modelId="{42670141-8373-4C9F-83E5-2B0B00E5E7C7}" srcId="{874CF2B8-48F7-40E4-83A3-7721AEA0EC28}" destId="{35BD280B-DFFB-444C-A774-47EB1FE6186F}" srcOrd="2" destOrd="0" parTransId="{5EFA6B3D-C61F-4193-895E-4A34AB597433}" sibTransId="{68CA5967-A0E9-4BDD-AD0F-C8F763849944}"/>
    <dgm:cxn modelId="{B7928EDF-173B-460E-B700-A0DDEAC5DF04}" type="presOf" srcId="{9B6EB638-2899-4B50-AAE8-410E15BE542C}" destId="{C5ED2BC3-B119-4C1D-A310-1A410D8DE063}" srcOrd="1" destOrd="0" presId="urn:microsoft.com/office/officeart/2005/8/layout/process5"/>
    <dgm:cxn modelId="{A0D2062A-3CBC-4822-B026-ABD5CFA205BA}" type="presOf" srcId="{8E621321-DA15-466B-8A3B-F853EF438EC1}" destId="{AFBB951B-FD81-4808-B99B-0407D78217DB}" srcOrd="0" destOrd="0" presId="urn:microsoft.com/office/officeart/2005/8/layout/process5"/>
    <dgm:cxn modelId="{0DC0EBC6-01D4-4F3D-BAC3-38E3BD1D719E}" srcId="{874CF2B8-48F7-40E4-83A3-7721AEA0EC28}" destId="{839DE9FB-F258-42FB-B12B-D47EA1B489F7}" srcOrd="1" destOrd="0" parTransId="{B3C008B4-FF3A-4C4A-BBB4-B65368F59CD5}" sibTransId="{5AE6598E-B872-4B48-9214-AE833A937D3E}"/>
    <dgm:cxn modelId="{6DA21677-D6F9-41AF-B93D-E4E9BF3D7ED6}" type="presOf" srcId="{AE33AF98-D654-40CD-9F5E-E3E7B0AA4763}" destId="{4A8B73EE-D939-43D0-91C1-5D6F11EA8D38}" srcOrd="0" destOrd="0" presId="urn:microsoft.com/office/officeart/2005/8/layout/process5"/>
    <dgm:cxn modelId="{381E5401-7F44-422A-AC49-C82A1FF0381E}" type="presOf" srcId="{5AE6598E-B872-4B48-9214-AE833A937D3E}" destId="{89BA7AC1-0512-43E1-A92E-F4AD2C90269F}" srcOrd="1" destOrd="0" presId="urn:microsoft.com/office/officeart/2005/8/layout/process5"/>
    <dgm:cxn modelId="{19FAEB2D-D120-4CBB-84A3-0552BB14DB7D}" type="presOf" srcId="{B2CEEB85-4B9E-436F-A249-01DEC5DC4DBE}" destId="{745BDB68-3360-4E2E-8696-1E8B837D39CD}" srcOrd="1" destOrd="0" presId="urn:microsoft.com/office/officeart/2005/8/layout/process5"/>
    <dgm:cxn modelId="{E63D7411-E7E8-460B-AA7B-41EB7D1DB4B8}" srcId="{874CF2B8-48F7-40E4-83A3-7721AEA0EC28}" destId="{DCBA76BE-ED53-4B27-B561-D581B98BB26E}" srcOrd="8" destOrd="0" parTransId="{E771160C-6EF6-4FEE-94EC-645462C96D32}" sibTransId="{584D6D96-C061-4527-A413-6F4F2C717035}"/>
    <dgm:cxn modelId="{BAEBCFF8-6DB1-4DD3-835B-EB00AC5965CF}" type="presParOf" srcId="{C5071B64-73C0-4309-B7A0-31A9F3935539}" destId="{F5602A11-E0F4-40B8-92DE-0A2864508B46}" srcOrd="0" destOrd="0" presId="urn:microsoft.com/office/officeart/2005/8/layout/process5"/>
    <dgm:cxn modelId="{0AAB0E95-52DA-4A41-8E12-ACF41F1A0A9E}" type="presParOf" srcId="{C5071B64-73C0-4309-B7A0-31A9F3935539}" destId="{4A8B73EE-D939-43D0-91C1-5D6F11EA8D38}" srcOrd="1" destOrd="0" presId="urn:microsoft.com/office/officeart/2005/8/layout/process5"/>
    <dgm:cxn modelId="{F9E0695A-ACF6-4CC4-A378-C416C078ADE1}" type="presParOf" srcId="{4A8B73EE-D939-43D0-91C1-5D6F11EA8D38}" destId="{7DF1D321-1A21-4F6F-AF28-4BF0A86E1062}" srcOrd="0" destOrd="0" presId="urn:microsoft.com/office/officeart/2005/8/layout/process5"/>
    <dgm:cxn modelId="{AFCA94AD-1D76-46A9-A133-F5BEED3D2669}" type="presParOf" srcId="{C5071B64-73C0-4309-B7A0-31A9F3935539}" destId="{A02C5604-414C-4150-B1F6-1F99EC2619BE}" srcOrd="2" destOrd="0" presId="urn:microsoft.com/office/officeart/2005/8/layout/process5"/>
    <dgm:cxn modelId="{A108930A-80B8-4088-A252-92DEFD97A8A6}" type="presParOf" srcId="{C5071B64-73C0-4309-B7A0-31A9F3935539}" destId="{01FF26D8-145E-4FEA-9504-FFC615E51B53}" srcOrd="3" destOrd="0" presId="urn:microsoft.com/office/officeart/2005/8/layout/process5"/>
    <dgm:cxn modelId="{DDF4D153-222D-4920-B6C4-0CA197F527DC}" type="presParOf" srcId="{01FF26D8-145E-4FEA-9504-FFC615E51B53}" destId="{89BA7AC1-0512-43E1-A92E-F4AD2C90269F}" srcOrd="0" destOrd="0" presId="urn:microsoft.com/office/officeart/2005/8/layout/process5"/>
    <dgm:cxn modelId="{AF1E2114-4253-4747-8A1E-02D75CF879AB}" type="presParOf" srcId="{C5071B64-73C0-4309-B7A0-31A9F3935539}" destId="{E0AC6B16-F86B-4855-9BC0-AD49B4408853}" srcOrd="4" destOrd="0" presId="urn:microsoft.com/office/officeart/2005/8/layout/process5"/>
    <dgm:cxn modelId="{2F76D3C1-4ED2-417C-BA87-C2E38FB4D440}" type="presParOf" srcId="{C5071B64-73C0-4309-B7A0-31A9F3935539}" destId="{874FA63B-E2E2-46E7-AB39-CECC2E91E29F}" srcOrd="5" destOrd="0" presId="urn:microsoft.com/office/officeart/2005/8/layout/process5"/>
    <dgm:cxn modelId="{A729B679-321E-4661-8E44-B18546B8542E}" type="presParOf" srcId="{874FA63B-E2E2-46E7-AB39-CECC2E91E29F}" destId="{5397D6D2-D6EA-4B4C-BCA2-0688E69AB537}" srcOrd="0" destOrd="0" presId="urn:microsoft.com/office/officeart/2005/8/layout/process5"/>
    <dgm:cxn modelId="{4CF53B47-52FF-4F07-A799-885E3A5A94B1}" type="presParOf" srcId="{C5071B64-73C0-4309-B7A0-31A9F3935539}" destId="{31B845E9-FAF5-40ED-814C-55FBAB4AFF1E}" srcOrd="6" destOrd="0" presId="urn:microsoft.com/office/officeart/2005/8/layout/process5"/>
    <dgm:cxn modelId="{3DFEDE3B-5181-4C21-B54E-CA357D78E26F}" type="presParOf" srcId="{C5071B64-73C0-4309-B7A0-31A9F3935539}" destId="{F0B4955F-71B5-4F20-B0CD-66507FB91098}" srcOrd="7" destOrd="0" presId="urn:microsoft.com/office/officeart/2005/8/layout/process5"/>
    <dgm:cxn modelId="{2CD3D9F6-0B2D-4E95-AF5A-460B1CC035BA}" type="presParOf" srcId="{F0B4955F-71B5-4F20-B0CD-66507FB91098}" destId="{05F3407E-215F-4AA0-920A-9B85AE033C14}" srcOrd="0" destOrd="0" presId="urn:microsoft.com/office/officeart/2005/8/layout/process5"/>
    <dgm:cxn modelId="{9BA71DD6-85C6-40F0-B63F-8547DFB81504}" type="presParOf" srcId="{C5071B64-73C0-4309-B7A0-31A9F3935539}" destId="{A7D87278-4B42-4180-853D-B9F779CE0DE9}" srcOrd="8" destOrd="0" presId="urn:microsoft.com/office/officeart/2005/8/layout/process5"/>
    <dgm:cxn modelId="{FD9C1219-EA1E-479B-9A48-74ADC3768504}" type="presParOf" srcId="{C5071B64-73C0-4309-B7A0-31A9F3935539}" destId="{4D1E2D05-0EEE-4902-A10D-25D535B0C90E}" srcOrd="9" destOrd="0" presId="urn:microsoft.com/office/officeart/2005/8/layout/process5"/>
    <dgm:cxn modelId="{55819AEF-877E-422D-B1F6-F4BAC550A732}" type="presParOf" srcId="{4D1E2D05-0EEE-4902-A10D-25D535B0C90E}" destId="{7ECA6723-108F-49F7-B306-E9CF215C897D}" srcOrd="0" destOrd="0" presId="urn:microsoft.com/office/officeart/2005/8/layout/process5"/>
    <dgm:cxn modelId="{5E21CC6D-1D53-4932-9956-0400E0B4D228}" type="presParOf" srcId="{C5071B64-73C0-4309-B7A0-31A9F3935539}" destId="{196C347E-C54C-4334-B49B-AD80AD5237A2}" srcOrd="10" destOrd="0" presId="urn:microsoft.com/office/officeart/2005/8/layout/process5"/>
    <dgm:cxn modelId="{4616FBB7-542F-4271-AED2-A3C5E1593906}" type="presParOf" srcId="{C5071B64-73C0-4309-B7A0-31A9F3935539}" destId="{2AC1FB50-583D-424D-81AB-4F6A0C2ADF56}" srcOrd="11" destOrd="0" presId="urn:microsoft.com/office/officeart/2005/8/layout/process5"/>
    <dgm:cxn modelId="{C7015B07-725E-485B-B040-7CF959EE968E}" type="presParOf" srcId="{2AC1FB50-583D-424D-81AB-4F6A0C2ADF56}" destId="{745BDB68-3360-4E2E-8696-1E8B837D39CD}" srcOrd="0" destOrd="0" presId="urn:microsoft.com/office/officeart/2005/8/layout/process5"/>
    <dgm:cxn modelId="{90207916-AC1A-4597-912D-FB68E3760B9B}" type="presParOf" srcId="{C5071B64-73C0-4309-B7A0-31A9F3935539}" destId="{07809A60-5161-4BA1-A80F-E3CC2F966509}" srcOrd="12" destOrd="0" presId="urn:microsoft.com/office/officeart/2005/8/layout/process5"/>
    <dgm:cxn modelId="{C9CE3739-309D-463D-856D-0C53A262A13F}" type="presParOf" srcId="{C5071B64-73C0-4309-B7A0-31A9F3935539}" destId="{807B94A9-3827-4B0B-8B8E-543B16035EE5}" srcOrd="13" destOrd="0" presId="urn:microsoft.com/office/officeart/2005/8/layout/process5"/>
    <dgm:cxn modelId="{95373152-95CB-4C41-A4B9-5564F78F0890}" type="presParOf" srcId="{807B94A9-3827-4B0B-8B8E-543B16035EE5}" destId="{C5ED2BC3-B119-4C1D-A310-1A410D8DE063}" srcOrd="0" destOrd="0" presId="urn:microsoft.com/office/officeart/2005/8/layout/process5"/>
    <dgm:cxn modelId="{638FB3E7-D99E-404A-8BEA-B89E852366BD}" type="presParOf" srcId="{C5071B64-73C0-4309-B7A0-31A9F3935539}" destId="{85A92C9F-DFFD-4B8C-829B-BC733E3CE68F}" srcOrd="14" destOrd="0" presId="urn:microsoft.com/office/officeart/2005/8/layout/process5"/>
    <dgm:cxn modelId="{95646B0B-F10A-4451-B3E0-9A340300A79A}" type="presParOf" srcId="{C5071B64-73C0-4309-B7A0-31A9F3935539}" destId="{AFBB951B-FD81-4808-B99B-0407D78217DB}" srcOrd="15" destOrd="0" presId="urn:microsoft.com/office/officeart/2005/8/layout/process5"/>
    <dgm:cxn modelId="{816A6CCC-5206-493D-879B-9F1CEED85B2D}" type="presParOf" srcId="{AFBB951B-FD81-4808-B99B-0407D78217DB}" destId="{EEAAB14B-2120-40E1-AFA0-645DD79100CF}" srcOrd="0" destOrd="0" presId="urn:microsoft.com/office/officeart/2005/8/layout/process5"/>
    <dgm:cxn modelId="{D153A1C3-097D-49FC-A7F1-B1FA44519C92}" type="presParOf" srcId="{C5071B64-73C0-4309-B7A0-31A9F3935539}" destId="{D64909FC-8B07-48B5-B671-D21926AEAF0D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4CF2B8-48F7-40E4-83A3-7721AEA0EC28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8C0EB1-F9C5-42E3-95D7-4B0FD82B81B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Акта сдачи-приемки и подписание у контрагента (ответственный исполнитель)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205CE8-1990-4946-A845-DE029C52A33F}" type="parTrans" cxnId="{847D8F24-1A98-426E-9D15-04FA5D819777}">
      <dgm:prSet/>
      <dgm:spPr/>
      <dgm:t>
        <a:bodyPr/>
        <a:lstStyle/>
        <a:p>
          <a:endParaRPr lang="ru-RU"/>
        </a:p>
      </dgm:t>
    </dgm:pt>
    <dgm:pt modelId="{AE33AF98-D654-40CD-9F5E-E3E7B0AA4763}" type="sibTrans" cxnId="{847D8F24-1A98-426E-9D15-04FA5D819777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9DE9FB-F258-42FB-B12B-D47EA1B489F7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Акта сдачи-приемки с инициатором закупки (ответственный исполнитель)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C008B4-FF3A-4C4A-BBB4-B65368F59CD5}" type="parTrans" cxnId="{0DC0EBC6-01D4-4F3D-BAC3-38E3BD1D719E}">
      <dgm:prSet/>
      <dgm:spPr/>
      <dgm:t>
        <a:bodyPr/>
        <a:lstStyle/>
        <a:p>
          <a:endParaRPr lang="ru-RU"/>
        </a:p>
      </dgm:t>
    </dgm:pt>
    <dgm:pt modelId="{5AE6598E-B872-4B48-9214-AE833A937D3E}" type="sibTrans" cxnId="{0DC0EBC6-01D4-4F3D-BAC3-38E3BD1D719E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CD77B5-80A1-45E7-94DB-468585BC8A3E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Передача Акта сдачи-приемки в ОЭП (ответственный исполнитель)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795B52-22B4-4B92-974D-CE69C75DA5C4}" type="parTrans" cxnId="{39A3C8D3-9C29-42BF-B599-5CDE67CD5DA1}">
      <dgm:prSet/>
      <dgm:spPr/>
      <dgm:t>
        <a:bodyPr/>
        <a:lstStyle/>
        <a:p>
          <a:endParaRPr lang="ru-RU"/>
        </a:p>
      </dgm:t>
    </dgm:pt>
    <dgm:pt modelId="{17604A07-3C1F-4E19-9B3E-430A7CE2A444}" type="sibTrans" cxnId="{39A3C8D3-9C29-42BF-B599-5CDE67CD5DA1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BA955B-2892-4CFC-86DD-56DD75FDB00C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Акта сдачи-приемки (экономист ОЭП)</a:t>
          </a:r>
        </a:p>
      </dgm:t>
    </dgm:pt>
    <dgm:pt modelId="{D93CA84F-A6F7-4AA3-AE91-33560D027455}" type="parTrans" cxnId="{6312A069-7E22-4965-A200-045FDD6A6EF5}">
      <dgm:prSet/>
      <dgm:spPr/>
      <dgm:t>
        <a:bodyPr/>
        <a:lstStyle/>
        <a:p>
          <a:endParaRPr lang="ru-RU"/>
        </a:p>
      </dgm:t>
    </dgm:pt>
    <dgm:pt modelId="{EE759320-E4E8-4941-9A92-B39731CC6B97}" type="sibTrans" cxnId="{6312A069-7E22-4965-A200-045FDD6A6EF5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88941B-82D8-448F-951A-EE4CE1352A9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Акта сдачи-приемки с начальником отдела ОЭП (экономист ОЭП);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4FD197-D70E-4433-975F-270C6E9F46FD}" type="parTrans" cxnId="{F6FACDA7-CBCB-44A1-870F-CE826B6D2208}">
      <dgm:prSet/>
      <dgm:spPr/>
      <dgm:t>
        <a:bodyPr/>
        <a:lstStyle/>
        <a:p>
          <a:endParaRPr lang="ru-RU"/>
        </a:p>
      </dgm:t>
    </dgm:pt>
    <dgm:pt modelId="{B2CEEB85-4B9E-436F-A249-01DEC5DC4DBE}" type="sibTrans" cxnId="{F6FACDA7-CBCB-44A1-870F-CE826B6D2208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F6BEFA-1AB0-4EBC-9259-760A79B5FAA4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Акта сдачи-приемки с главным бухгалтером (экономист ОЭП)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EA7930-E9FC-43DE-8208-45C977185E44}" type="parTrans" cxnId="{90183E8C-A440-4866-9BB5-6BF8C5C0B47E}">
      <dgm:prSet/>
      <dgm:spPr/>
      <dgm:t>
        <a:bodyPr/>
        <a:lstStyle/>
        <a:p>
          <a:endParaRPr lang="ru-RU"/>
        </a:p>
      </dgm:t>
    </dgm:pt>
    <dgm:pt modelId="{9B6EB638-2899-4B50-AAE8-410E15BE542C}" type="sibTrans" cxnId="{90183E8C-A440-4866-9BB5-6BF8C5C0B47E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F67ADB-0BF3-4D84-8CCC-DE9F442F04F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Подписание Акта сдачи-приемки  руководителем верхнего уровня (экономист ОЭП)</a:t>
          </a:r>
          <a:endParaRPr lang="ru-RU" sz="1500" b="1" dirty="0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3C4B81-AC16-47A5-B0CD-119FDC557440}" type="parTrans" cxnId="{7A19998C-4C49-47AE-9713-195198EAFAF2}">
      <dgm:prSet/>
      <dgm:spPr/>
      <dgm:t>
        <a:bodyPr/>
        <a:lstStyle/>
        <a:p>
          <a:endParaRPr lang="ru-RU"/>
        </a:p>
      </dgm:t>
    </dgm:pt>
    <dgm:pt modelId="{8E621321-DA15-466B-8A3B-F853EF438EC1}" type="sibTrans" cxnId="{7A19998C-4C49-47AE-9713-195198EAFAF2}">
      <dgm:prSet custT="1"/>
      <dgm:spPr>
        <a:solidFill>
          <a:srgbClr val="88AC0C"/>
        </a:solidFill>
      </dgm:spPr>
      <dgm:t>
        <a:bodyPr/>
        <a:lstStyle/>
        <a:p>
          <a:endParaRPr lang="ru-RU" sz="1500" b="1">
            <a:solidFill>
              <a:srgbClr val="00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071B64-73C0-4309-B7A0-31A9F3935539}" type="pres">
      <dgm:prSet presAssocID="{874CF2B8-48F7-40E4-83A3-7721AEA0EC2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602A11-E0F4-40B8-92DE-0A2864508B46}" type="pres">
      <dgm:prSet presAssocID="{238C0EB1-F9C5-42E3-95D7-4B0FD82B81BA}" presName="node" presStyleLbl="node1" presStyleIdx="0" presStyleCnt="7" custScaleX="218947" custScaleY="241992" custLinFactNeighborX="3865" custLinFactNeighborY="12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8B73EE-D939-43D0-91C1-5D6F11EA8D38}" type="pres">
      <dgm:prSet presAssocID="{AE33AF98-D654-40CD-9F5E-E3E7B0AA4763}" presName="sibTrans" presStyleLbl="sibTrans2D1" presStyleIdx="0" presStyleCnt="6" custScaleX="110095" custScaleY="121683"/>
      <dgm:spPr/>
      <dgm:t>
        <a:bodyPr/>
        <a:lstStyle/>
        <a:p>
          <a:endParaRPr lang="ru-RU"/>
        </a:p>
      </dgm:t>
    </dgm:pt>
    <dgm:pt modelId="{7DF1D321-1A21-4F6F-AF28-4BF0A86E1062}" type="pres">
      <dgm:prSet presAssocID="{AE33AF98-D654-40CD-9F5E-E3E7B0AA4763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A02C5604-414C-4150-B1F6-1F99EC2619BE}" type="pres">
      <dgm:prSet presAssocID="{839DE9FB-F258-42FB-B12B-D47EA1B489F7}" presName="node" presStyleLbl="node1" presStyleIdx="1" presStyleCnt="7" custScaleX="218947" custScaleY="241992" custLinFactNeighborX="-1935" custLinFactNeighborY="12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F26D8-145E-4FEA-9504-FFC615E51B53}" type="pres">
      <dgm:prSet presAssocID="{5AE6598E-B872-4B48-9214-AE833A937D3E}" presName="sibTrans" presStyleLbl="sibTrans2D1" presStyleIdx="1" presStyleCnt="6" custScaleX="110095" custScaleY="121683"/>
      <dgm:spPr/>
      <dgm:t>
        <a:bodyPr/>
        <a:lstStyle/>
        <a:p>
          <a:endParaRPr lang="ru-RU"/>
        </a:p>
      </dgm:t>
    </dgm:pt>
    <dgm:pt modelId="{89BA7AC1-0512-43E1-A92E-F4AD2C90269F}" type="pres">
      <dgm:prSet presAssocID="{5AE6598E-B872-4B48-9214-AE833A937D3E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31B845E9-FAF5-40ED-814C-55FBAB4AFF1E}" type="pres">
      <dgm:prSet presAssocID="{DDCD77B5-80A1-45E7-94DB-468585BC8A3E}" presName="node" presStyleLbl="node1" presStyleIdx="2" presStyleCnt="7" custScaleX="317897" custScaleY="241992" custLinFactNeighborX="-3154" custLinFactNeighborY="11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B4955F-71B5-4F20-B0CD-66507FB91098}" type="pres">
      <dgm:prSet presAssocID="{17604A07-3C1F-4E19-9B3E-430A7CE2A444}" presName="sibTrans" presStyleLbl="sibTrans2D1" presStyleIdx="2" presStyleCnt="6" custAng="20768064" custScaleX="110095" custScaleY="121683" custLinFactNeighborX="-54736" custLinFactNeighborY="16680"/>
      <dgm:spPr/>
      <dgm:t>
        <a:bodyPr/>
        <a:lstStyle/>
        <a:p>
          <a:endParaRPr lang="ru-RU"/>
        </a:p>
      </dgm:t>
    </dgm:pt>
    <dgm:pt modelId="{05F3407E-215F-4AA0-920A-9B85AE033C14}" type="pres">
      <dgm:prSet presAssocID="{17604A07-3C1F-4E19-9B3E-430A7CE2A444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A7D87278-4B42-4180-853D-B9F779CE0DE9}" type="pres">
      <dgm:prSet presAssocID="{8FBA955B-2892-4CFC-86DD-56DD75FDB00C}" presName="node" presStyleLbl="node1" presStyleIdx="3" presStyleCnt="7" custScaleX="218947" custScaleY="248596" custLinFactNeighborX="-98591" custLinFactNeighborY="98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E2D05-0EEE-4902-A10D-25D535B0C90E}" type="pres">
      <dgm:prSet presAssocID="{EE759320-E4E8-4941-9A92-B39731CC6B97}" presName="sibTrans" presStyleLbl="sibTrans2D1" presStyleIdx="3" presStyleCnt="6" custScaleX="110095" custScaleY="121683"/>
      <dgm:spPr/>
      <dgm:t>
        <a:bodyPr/>
        <a:lstStyle/>
        <a:p>
          <a:endParaRPr lang="ru-RU"/>
        </a:p>
      </dgm:t>
    </dgm:pt>
    <dgm:pt modelId="{7ECA6723-108F-49F7-B306-E9CF215C897D}" type="pres">
      <dgm:prSet presAssocID="{EE759320-E4E8-4941-9A92-B39731CC6B97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196C347E-C54C-4334-B49B-AD80AD5237A2}" type="pres">
      <dgm:prSet presAssocID="{3788941B-82D8-448F-951A-EE4CE1352A9A}" presName="node" presStyleLbl="node1" presStyleIdx="4" presStyleCnt="7" custScaleX="218947" custScaleY="241992" custLinFactNeighborX="-99186" custLinFactNeighborY="12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1FB50-583D-424D-81AB-4F6A0C2ADF56}" type="pres">
      <dgm:prSet presAssocID="{B2CEEB85-4B9E-436F-A249-01DEC5DC4DBE}" presName="sibTrans" presStyleLbl="sibTrans2D1" presStyleIdx="4" presStyleCnt="6" custScaleX="110095" custScaleY="121683"/>
      <dgm:spPr/>
      <dgm:t>
        <a:bodyPr/>
        <a:lstStyle/>
        <a:p>
          <a:endParaRPr lang="ru-RU"/>
        </a:p>
      </dgm:t>
    </dgm:pt>
    <dgm:pt modelId="{745BDB68-3360-4E2E-8696-1E8B837D39CD}" type="pres">
      <dgm:prSet presAssocID="{B2CEEB85-4B9E-436F-A249-01DEC5DC4DBE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07809A60-5161-4BA1-A80F-E3CC2F966509}" type="pres">
      <dgm:prSet presAssocID="{46F6BEFA-1AB0-4EBC-9259-760A79B5FAA4}" presName="node" presStyleLbl="node1" presStyleIdx="5" presStyleCnt="7" custScaleX="218947" custScaleY="241992" custLinFactNeighborX="-99186" custLinFactNeighborY="5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7B94A9-3827-4B0B-8B8E-543B16035EE5}" type="pres">
      <dgm:prSet presAssocID="{9B6EB638-2899-4B50-AAE8-410E15BE542C}" presName="sibTrans" presStyleLbl="sibTrans2D1" presStyleIdx="5" presStyleCnt="6" custScaleX="110095" custScaleY="121683"/>
      <dgm:spPr/>
      <dgm:t>
        <a:bodyPr/>
        <a:lstStyle/>
        <a:p>
          <a:endParaRPr lang="ru-RU"/>
        </a:p>
      </dgm:t>
    </dgm:pt>
    <dgm:pt modelId="{C5ED2BC3-B119-4C1D-A310-1A410D8DE063}" type="pres">
      <dgm:prSet presAssocID="{9B6EB638-2899-4B50-AAE8-410E15BE542C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85A92C9F-DFFD-4B8C-829B-BC733E3CE68F}" type="pres">
      <dgm:prSet presAssocID="{08F67ADB-0BF3-4D84-8CCC-DE9F442F04F1}" presName="node" presStyleLbl="node1" presStyleIdx="6" presStyleCnt="7" custScaleX="218947" custScaleY="241992" custLinFactNeighborX="-99362" custLinFactNeighborY="-6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14178E-9EFF-457B-BAA6-3B5AA9140FEE}" type="presOf" srcId="{EE759320-E4E8-4941-9A92-B39731CC6B97}" destId="{7ECA6723-108F-49F7-B306-E9CF215C897D}" srcOrd="1" destOrd="0" presId="urn:microsoft.com/office/officeart/2005/8/layout/process5"/>
    <dgm:cxn modelId="{3C433C7A-10CB-4CB6-A8B2-10ADA6A1EA45}" type="presOf" srcId="{AE33AF98-D654-40CD-9F5E-E3E7B0AA4763}" destId="{4A8B73EE-D939-43D0-91C1-5D6F11EA8D38}" srcOrd="0" destOrd="0" presId="urn:microsoft.com/office/officeart/2005/8/layout/process5"/>
    <dgm:cxn modelId="{0DC0EBC6-01D4-4F3D-BAC3-38E3BD1D719E}" srcId="{874CF2B8-48F7-40E4-83A3-7721AEA0EC28}" destId="{839DE9FB-F258-42FB-B12B-D47EA1B489F7}" srcOrd="1" destOrd="0" parTransId="{B3C008B4-FF3A-4C4A-BBB4-B65368F59CD5}" sibTransId="{5AE6598E-B872-4B48-9214-AE833A937D3E}"/>
    <dgm:cxn modelId="{D2362C8A-2E4C-4841-93E8-37E190F8307A}" type="presOf" srcId="{B2CEEB85-4B9E-436F-A249-01DEC5DC4DBE}" destId="{745BDB68-3360-4E2E-8696-1E8B837D39CD}" srcOrd="1" destOrd="0" presId="urn:microsoft.com/office/officeart/2005/8/layout/process5"/>
    <dgm:cxn modelId="{39A3C8D3-9C29-42BF-B599-5CDE67CD5DA1}" srcId="{874CF2B8-48F7-40E4-83A3-7721AEA0EC28}" destId="{DDCD77B5-80A1-45E7-94DB-468585BC8A3E}" srcOrd="2" destOrd="0" parTransId="{B0795B52-22B4-4B92-974D-CE69C75DA5C4}" sibTransId="{17604A07-3C1F-4E19-9B3E-430A7CE2A444}"/>
    <dgm:cxn modelId="{F80C4EFB-D7D8-4712-8B42-B5C2BB9BDC8E}" type="presOf" srcId="{EE759320-E4E8-4941-9A92-B39731CC6B97}" destId="{4D1E2D05-0EEE-4902-A10D-25D535B0C90E}" srcOrd="0" destOrd="0" presId="urn:microsoft.com/office/officeart/2005/8/layout/process5"/>
    <dgm:cxn modelId="{1BB1BEF0-0C24-46D3-ABC8-84128C7DF290}" type="presOf" srcId="{238C0EB1-F9C5-42E3-95D7-4B0FD82B81BA}" destId="{F5602A11-E0F4-40B8-92DE-0A2864508B46}" srcOrd="0" destOrd="0" presId="urn:microsoft.com/office/officeart/2005/8/layout/process5"/>
    <dgm:cxn modelId="{847D8F24-1A98-426E-9D15-04FA5D819777}" srcId="{874CF2B8-48F7-40E4-83A3-7721AEA0EC28}" destId="{238C0EB1-F9C5-42E3-95D7-4B0FD82B81BA}" srcOrd="0" destOrd="0" parTransId="{6A205CE8-1990-4946-A845-DE029C52A33F}" sibTransId="{AE33AF98-D654-40CD-9F5E-E3E7B0AA4763}"/>
    <dgm:cxn modelId="{1086862B-5384-4368-AD4F-C2EFEEB71A2B}" type="presOf" srcId="{9B6EB638-2899-4B50-AAE8-410E15BE542C}" destId="{807B94A9-3827-4B0B-8B8E-543B16035EE5}" srcOrd="0" destOrd="0" presId="urn:microsoft.com/office/officeart/2005/8/layout/process5"/>
    <dgm:cxn modelId="{6312A069-7E22-4965-A200-045FDD6A6EF5}" srcId="{874CF2B8-48F7-40E4-83A3-7721AEA0EC28}" destId="{8FBA955B-2892-4CFC-86DD-56DD75FDB00C}" srcOrd="3" destOrd="0" parTransId="{D93CA84F-A6F7-4AA3-AE91-33560D027455}" sibTransId="{EE759320-E4E8-4941-9A92-B39731CC6B97}"/>
    <dgm:cxn modelId="{C3082064-4F8D-466D-B6A8-D12EFFFF05AB}" type="presOf" srcId="{17604A07-3C1F-4E19-9B3E-430A7CE2A444}" destId="{05F3407E-215F-4AA0-920A-9B85AE033C14}" srcOrd="1" destOrd="0" presId="urn:microsoft.com/office/officeart/2005/8/layout/process5"/>
    <dgm:cxn modelId="{99789063-90AD-4338-A83F-C9F1DC1B840A}" type="presOf" srcId="{5AE6598E-B872-4B48-9214-AE833A937D3E}" destId="{01FF26D8-145E-4FEA-9504-FFC615E51B53}" srcOrd="0" destOrd="0" presId="urn:microsoft.com/office/officeart/2005/8/layout/process5"/>
    <dgm:cxn modelId="{C1675418-BA59-4DC4-95ED-40438B684110}" type="presOf" srcId="{17604A07-3C1F-4E19-9B3E-430A7CE2A444}" destId="{F0B4955F-71B5-4F20-B0CD-66507FB91098}" srcOrd="0" destOrd="0" presId="urn:microsoft.com/office/officeart/2005/8/layout/process5"/>
    <dgm:cxn modelId="{4217BF3C-32A7-428D-A3EA-ECABF97033B4}" type="presOf" srcId="{839DE9FB-F258-42FB-B12B-D47EA1B489F7}" destId="{A02C5604-414C-4150-B1F6-1F99EC2619BE}" srcOrd="0" destOrd="0" presId="urn:microsoft.com/office/officeart/2005/8/layout/process5"/>
    <dgm:cxn modelId="{AFDB809A-2111-4AA9-815F-2AC47A95F71E}" type="presOf" srcId="{5AE6598E-B872-4B48-9214-AE833A937D3E}" destId="{89BA7AC1-0512-43E1-A92E-F4AD2C90269F}" srcOrd="1" destOrd="0" presId="urn:microsoft.com/office/officeart/2005/8/layout/process5"/>
    <dgm:cxn modelId="{81C69179-C88E-468C-9BF0-91CFD6D4CECA}" type="presOf" srcId="{874CF2B8-48F7-40E4-83A3-7721AEA0EC28}" destId="{C5071B64-73C0-4309-B7A0-31A9F3935539}" srcOrd="0" destOrd="0" presId="urn:microsoft.com/office/officeart/2005/8/layout/process5"/>
    <dgm:cxn modelId="{37444217-A6B0-4BCA-9C2C-F5E762C4FD01}" type="presOf" srcId="{9B6EB638-2899-4B50-AAE8-410E15BE542C}" destId="{C5ED2BC3-B119-4C1D-A310-1A410D8DE063}" srcOrd="1" destOrd="0" presId="urn:microsoft.com/office/officeart/2005/8/layout/process5"/>
    <dgm:cxn modelId="{3A1873F1-EF15-4EFE-B95D-9F99DFE9BA28}" type="presOf" srcId="{DDCD77B5-80A1-45E7-94DB-468585BC8A3E}" destId="{31B845E9-FAF5-40ED-814C-55FBAB4AFF1E}" srcOrd="0" destOrd="0" presId="urn:microsoft.com/office/officeart/2005/8/layout/process5"/>
    <dgm:cxn modelId="{3A695014-848E-47F5-B20D-339140C3CCB3}" type="presOf" srcId="{46F6BEFA-1AB0-4EBC-9259-760A79B5FAA4}" destId="{07809A60-5161-4BA1-A80F-E3CC2F966509}" srcOrd="0" destOrd="0" presId="urn:microsoft.com/office/officeart/2005/8/layout/process5"/>
    <dgm:cxn modelId="{2FFB97B2-C6E6-4895-92FB-9351A81F5736}" type="presOf" srcId="{AE33AF98-D654-40CD-9F5E-E3E7B0AA4763}" destId="{7DF1D321-1A21-4F6F-AF28-4BF0A86E1062}" srcOrd="1" destOrd="0" presId="urn:microsoft.com/office/officeart/2005/8/layout/process5"/>
    <dgm:cxn modelId="{7A19998C-4C49-47AE-9713-195198EAFAF2}" srcId="{874CF2B8-48F7-40E4-83A3-7721AEA0EC28}" destId="{08F67ADB-0BF3-4D84-8CCC-DE9F442F04F1}" srcOrd="6" destOrd="0" parTransId="{493C4B81-AC16-47A5-B0CD-119FDC557440}" sibTransId="{8E621321-DA15-466B-8A3B-F853EF438EC1}"/>
    <dgm:cxn modelId="{65D92836-8EF2-4874-B17B-3CEF82FF8420}" type="presOf" srcId="{B2CEEB85-4B9E-436F-A249-01DEC5DC4DBE}" destId="{2AC1FB50-583D-424D-81AB-4F6A0C2ADF56}" srcOrd="0" destOrd="0" presId="urn:microsoft.com/office/officeart/2005/8/layout/process5"/>
    <dgm:cxn modelId="{90183E8C-A440-4866-9BB5-6BF8C5C0B47E}" srcId="{874CF2B8-48F7-40E4-83A3-7721AEA0EC28}" destId="{46F6BEFA-1AB0-4EBC-9259-760A79B5FAA4}" srcOrd="5" destOrd="0" parTransId="{02EA7930-E9FC-43DE-8208-45C977185E44}" sibTransId="{9B6EB638-2899-4B50-AAE8-410E15BE542C}"/>
    <dgm:cxn modelId="{F6FACDA7-CBCB-44A1-870F-CE826B6D2208}" srcId="{874CF2B8-48F7-40E4-83A3-7721AEA0EC28}" destId="{3788941B-82D8-448F-951A-EE4CE1352A9A}" srcOrd="4" destOrd="0" parTransId="{154FD197-D70E-4433-975F-270C6E9F46FD}" sibTransId="{B2CEEB85-4B9E-436F-A249-01DEC5DC4DBE}"/>
    <dgm:cxn modelId="{6247678E-2206-40DB-9674-984C6F8ACE30}" type="presOf" srcId="{3788941B-82D8-448F-951A-EE4CE1352A9A}" destId="{196C347E-C54C-4334-B49B-AD80AD5237A2}" srcOrd="0" destOrd="0" presId="urn:microsoft.com/office/officeart/2005/8/layout/process5"/>
    <dgm:cxn modelId="{1425828D-2A29-4289-880A-4B0F607841A3}" type="presOf" srcId="{8FBA955B-2892-4CFC-86DD-56DD75FDB00C}" destId="{A7D87278-4B42-4180-853D-B9F779CE0DE9}" srcOrd="0" destOrd="0" presId="urn:microsoft.com/office/officeart/2005/8/layout/process5"/>
    <dgm:cxn modelId="{263EC492-3286-44F5-B2F3-5812DA62D142}" type="presOf" srcId="{08F67ADB-0BF3-4D84-8CCC-DE9F442F04F1}" destId="{85A92C9F-DFFD-4B8C-829B-BC733E3CE68F}" srcOrd="0" destOrd="0" presId="urn:microsoft.com/office/officeart/2005/8/layout/process5"/>
    <dgm:cxn modelId="{E6430910-8918-4316-BBB9-1C84A9959F3D}" type="presParOf" srcId="{C5071B64-73C0-4309-B7A0-31A9F3935539}" destId="{F5602A11-E0F4-40B8-92DE-0A2864508B46}" srcOrd="0" destOrd="0" presId="urn:microsoft.com/office/officeart/2005/8/layout/process5"/>
    <dgm:cxn modelId="{661CBD51-3FBE-4757-A09E-2140356FC078}" type="presParOf" srcId="{C5071B64-73C0-4309-B7A0-31A9F3935539}" destId="{4A8B73EE-D939-43D0-91C1-5D6F11EA8D38}" srcOrd="1" destOrd="0" presId="urn:microsoft.com/office/officeart/2005/8/layout/process5"/>
    <dgm:cxn modelId="{6D928D73-B5AF-474E-ADE4-C2139B7CAB97}" type="presParOf" srcId="{4A8B73EE-D939-43D0-91C1-5D6F11EA8D38}" destId="{7DF1D321-1A21-4F6F-AF28-4BF0A86E1062}" srcOrd="0" destOrd="0" presId="urn:microsoft.com/office/officeart/2005/8/layout/process5"/>
    <dgm:cxn modelId="{C7E6B7D3-5C34-4A97-96A3-FA44D3AEC723}" type="presParOf" srcId="{C5071B64-73C0-4309-B7A0-31A9F3935539}" destId="{A02C5604-414C-4150-B1F6-1F99EC2619BE}" srcOrd="2" destOrd="0" presId="urn:microsoft.com/office/officeart/2005/8/layout/process5"/>
    <dgm:cxn modelId="{21976E2E-DA9F-4717-931C-E7777A70BC56}" type="presParOf" srcId="{C5071B64-73C0-4309-B7A0-31A9F3935539}" destId="{01FF26D8-145E-4FEA-9504-FFC615E51B53}" srcOrd="3" destOrd="0" presId="urn:microsoft.com/office/officeart/2005/8/layout/process5"/>
    <dgm:cxn modelId="{D2A66DF7-D227-49BF-8DC4-BAF2CEDBE4F4}" type="presParOf" srcId="{01FF26D8-145E-4FEA-9504-FFC615E51B53}" destId="{89BA7AC1-0512-43E1-A92E-F4AD2C90269F}" srcOrd="0" destOrd="0" presId="urn:microsoft.com/office/officeart/2005/8/layout/process5"/>
    <dgm:cxn modelId="{18DD1011-95D3-4AF9-B6B8-A2FD18216041}" type="presParOf" srcId="{C5071B64-73C0-4309-B7A0-31A9F3935539}" destId="{31B845E9-FAF5-40ED-814C-55FBAB4AFF1E}" srcOrd="4" destOrd="0" presId="urn:microsoft.com/office/officeart/2005/8/layout/process5"/>
    <dgm:cxn modelId="{AF201506-7F96-43C6-9EAD-D95D40DE4C67}" type="presParOf" srcId="{C5071B64-73C0-4309-B7A0-31A9F3935539}" destId="{F0B4955F-71B5-4F20-B0CD-66507FB91098}" srcOrd="5" destOrd="0" presId="urn:microsoft.com/office/officeart/2005/8/layout/process5"/>
    <dgm:cxn modelId="{F238C67A-432B-47EC-A334-3B48DFDBA5C3}" type="presParOf" srcId="{F0B4955F-71B5-4F20-B0CD-66507FB91098}" destId="{05F3407E-215F-4AA0-920A-9B85AE033C14}" srcOrd="0" destOrd="0" presId="urn:microsoft.com/office/officeart/2005/8/layout/process5"/>
    <dgm:cxn modelId="{06AAD92C-6B9E-4D7F-9A4E-04010461A75C}" type="presParOf" srcId="{C5071B64-73C0-4309-B7A0-31A9F3935539}" destId="{A7D87278-4B42-4180-853D-B9F779CE0DE9}" srcOrd="6" destOrd="0" presId="urn:microsoft.com/office/officeart/2005/8/layout/process5"/>
    <dgm:cxn modelId="{4FB8F4A7-867D-444D-9C03-F9C8A39FBE36}" type="presParOf" srcId="{C5071B64-73C0-4309-B7A0-31A9F3935539}" destId="{4D1E2D05-0EEE-4902-A10D-25D535B0C90E}" srcOrd="7" destOrd="0" presId="urn:microsoft.com/office/officeart/2005/8/layout/process5"/>
    <dgm:cxn modelId="{167EE702-CD3B-40E6-AA44-5459C0512214}" type="presParOf" srcId="{4D1E2D05-0EEE-4902-A10D-25D535B0C90E}" destId="{7ECA6723-108F-49F7-B306-E9CF215C897D}" srcOrd="0" destOrd="0" presId="urn:microsoft.com/office/officeart/2005/8/layout/process5"/>
    <dgm:cxn modelId="{43B7F3BC-8F5A-4FF8-A90A-9479E9D7BC2C}" type="presParOf" srcId="{C5071B64-73C0-4309-B7A0-31A9F3935539}" destId="{196C347E-C54C-4334-B49B-AD80AD5237A2}" srcOrd="8" destOrd="0" presId="urn:microsoft.com/office/officeart/2005/8/layout/process5"/>
    <dgm:cxn modelId="{ECDBD318-DD38-4514-8CF0-4DE9D66683A2}" type="presParOf" srcId="{C5071B64-73C0-4309-B7A0-31A9F3935539}" destId="{2AC1FB50-583D-424D-81AB-4F6A0C2ADF56}" srcOrd="9" destOrd="0" presId="urn:microsoft.com/office/officeart/2005/8/layout/process5"/>
    <dgm:cxn modelId="{2ED95A49-68A5-4D60-8F76-41D50B9F65C1}" type="presParOf" srcId="{2AC1FB50-583D-424D-81AB-4F6A0C2ADF56}" destId="{745BDB68-3360-4E2E-8696-1E8B837D39CD}" srcOrd="0" destOrd="0" presId="urn:microsoft.com/office/officeart/2005/8/layout/process5"/>
    <dgm:cxn modelId="{E388EB75-C9AC-4A3E-B432-23DC9CDB8972}" type="presParOf" srcId="{C5071B64-73C0-4309-B7A0-31A9F3935539}" destId="{07809A60-5161-4BA1-A80F-E3CC2F966509}" srcOrd="10" destOrd="0" presId="urn:microsoft.com/office/officeart/2005/8/layout/process5"/>
    <dgm:cxn modelId="{89DF4641-6E5A-44EB-8E5D-789351D7D8DE}" type="presParOf" srcId="{C5071B64-73C0-4309-B7A0-31A9F3935539}" destId="{807B94A9-3827-4B0B-8B8E-543B16035EE5}" srcOrd="11" destOrd="0" presId="urn:microsoft.com/office/officeart/2005/8/layout/process5"/>
    <dgm:cxn modelId="{143AC84A-A647-4D05-B031-0452461B8C0A}" type="presParOf" srcId="{807B94A9-3827-4B0B-8B8E-543B16035EE5}" destId="{C5ED2BC3-B119-4C1D-A310-1A410D8DE063}" srcOrd="0" destOrd="0" presId="urn:microsoft.com/office/officeart/2005/8/layout/process5"/>
    <dgm:cxn modelId="{3B7E2334-5EB8-496C-8CD0-449BF2B25D7D}" type="presParOf" srcId="{C5071B64-73C0-4309-B7A0-31A9F3935539}" destId="{85A92C9F-DFFD-4B8C-829B-BC733E3CE68F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284D9B-88FD-44DE-9BE4-5FA6662D775E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5887A1-7E99-400E-9441-FAC59175A735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заявки на закупку товаров, работ, услуг (ответственный исполнитель):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5650CA-8A5F-4867-9171-C42625E8C982}" type="parTrans" cxnId="{B46202DE-A38F-4625-AE83-E2215ED0A903}">
      <dgm:prSet/>
      <dgm:spPr/>
      <dgm:t>
        <a:bodyPr/>
        <a:lstStyle/>
        <a:p>
          <a:endParaRPr lang="ru-RU"/>
        </a:p>
      </dgm:t>
    </dgm:pt>
    <dgm:pt modelId="{1C11940F-D61C-45D9-8F24-4914B92ED12C}" type="sibTrans" cxnId="{B46202DE-A38F-4625-AE83-E2215ED0A903}">
      <dgm:prSet/>
      <dgm:spPr/>
      <dgm:t>
        <a:bodyPr/>
        <a:lstStyle/>
        <a:p>
          <a:endParaRPr lang="ru-RU"/>
        </a:p>
      </dgm:t>
    </dgm:pt>
    <dgm:pt modelId="{20036387-3FC8-4F7E-9BCD-71DC1AE4D71F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заявки на закупку товаров, работ, услуг  (ответственный исполнитель)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1ADEB6-8E90-4042-93AD-223DD9F1AC3C}" type="parTrans" cxnId="{0767640B-9FCF-46C5-B55C-AF18CBB7D811}">
      <dgm:prSet/>
      <dgm:spPr/>
      <dgm:t>
        <a:bodyPr/>
        <a:lstStyle/>
        <a:p>
          <a:endParaRPr lang="ru-RU"/>
        </a:p>
      </dgm:t>
    </dgm:pt>
    <dgm:pt modelId="{EBB93BB4-EEB2-451B-84F0-6A516C992EAE}" type="sibTrans" cxnId="{0767640B-9FCF-46C5-B55C-AF18CBB7D811}">
      <dgm:prSet/>
      <dgm:spPr/>
      <dgm:t>
        <a:bodyPr/>
        <a:lstStyle/>
        <a:p>
          <a:endParaRPr lang="ru-RU"/>
        </a:p>
      </dgm:t>
    </dgm:pt>
    <dgm:pt modelId="{63CA1B6F-47FD-4295-BB73-CE6E2AFEB595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заявки на закупку товаров, работ, услуг (инициатор закупки)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F07EDD-59E3-4D9D-8899-DF03F82125DE}" type="parTrans" cxnId="{ED4802E1-EEE2-4DAC-8DD6-437C29C8F15E}">
      <dgm:prSet/>
      <dgm:spPr/>
      <dgm:t>
        <a:bodyPr/>
        <a:lstStyle/>
        <a:p>
          <a:endParaRPr lang="ru-RU"/>
        </a:p>
      </dgm:t>
    </dgm:pt>
    <dgm:pt modelId="{93DC6E7F-030C-4422-B7AE-41043CB4CBFA}" type="sibTrans" cxnId="{ED4802E1-EEE2-4DAC-8DD6-437C29C8F15E}">
      <dgm:prSet/>
      <dgm:spPr/>
      <dgm:t>
        <a:bodyPr/>
        <a:lstStyle/>
        <a:p>
          <a:endParaRPr lang="ru-RU"/>
        </a:p>
      </dgm:t>
    </dgm:pt>
    <dgm:pt modelId="{3B045D6F-85D7-425B-B728-953B98CDED04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Виза ОЭП (экономист ОЭП)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2F6ACF-3561-4D9F-AD70-E41F356F9832}" type="parTrans" cxnId="{81A9FF52-7464-43AB-86DE-9A24E971B43F}">
      <dgm:prSet/>
      <dgm:spPr/>
      <dgm:t>
        <a:bodyPr/>
        <a:lstStyle/>
        <a:p>
          <a:endParaRPr lang="ru-RU"/>
        </a:p>
      </dgm:t>
    </dgm:pt>
    <dgm:pt modelId="{AFAA43E2-BF6C-4E17-9731-8C5170510B91}" type="sibTrans" cxnId="{81A9FF52-7464-43AB-86DE-9A24E971B43F}">
      <dgm:prSet/>
      <dgm:spPr/>
      <dgm:t>
        <a:bodyPr/>
        <a:lstStyle/>
        <a:p>
          <a:endParaRPr lang="ru-RU"/>
        </a:p>
      </dgm:t>
    </dgm:pt>
    <dgm:pt modelId="{9E7A42A9-32BD-4AAE-9C39-A12C77533B54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Согласование заявки на закупку товаров, работ, услуг с руководителем верхнего звена (курирующий проректор или директор департамента)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465F74-1910-4002-85B3-B810AC8A6C58}" type="parTrans" cxnId="{CC6DE2A8-82FD-4452-9795-7D930AB90D97}">
      <dgm:prSet/>
      <dgm:spPr/>
      <dgm:t>
        <a:bodyPr/>
        <a:lstStyle/>
        <a:p>
          <a:endParaRPr lang="ru-RU"/>
        </a:p>
      </dgm:t>
    </dgm:pt>
    <dgm:pt modelId="{36E82AD7-520F-46FA-8C88-445F8CBD9628}" type="sibTrans" cxnId="{CC6DE2A8-82FD-4452-9795-7D930AB90D97}">
      <dgm:prSet/>
      <dgm:spPr/>
      <dgm:t>
        <a:bodyPr/>
        <a:lstStyle/>
        <a:p>
          <a:endParaRPr lang="ru-RU"/>
        </a:p>
      </dgm:t>
    </dgm:pt>
    <dgm:pt modelId="{7BBAFA06-E572-494C-912C-0E58E77D585E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заявки на закупку товаров, работ, услуг (директор ДЭФ)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D1579B-4806-4604-8E8C-3EF528EBB34E}" type="parTrans" cxnId="{0B3CEA26-8DDD-4726-BA6A-55C736455AE4}">
      <dgm:prSet/>
      <dgm:spPr/>
      <dgm:t>
        <a:bodyPr/>
        <a:lstStyle/>
        <a:p>
          <a:endParaRPr lang="ru-RU"/>
        </a:p>
      </dgm:t>
    </dgm:pt>
    <dgm:pt modelId="{288CD75F-E677-4F7F-BBF7-7A9A2DA9C58D}" type="sibTrans" cxnId="{0B3CEA26-8DDD-4726-BA6A-55C736455AE4}">
      <dgm:prSet/>
      <dgm:spPr/>
      <dgm:t>
        <a:bodyPr/>
        <a:lstStyle/>
        <a:p>
          <a:endParaRPr lang="ru-RU"/>
        </a:p>
      </dgm:t>
    </dgm:pt>
    <dgm:pt modelId="{AB4AA547-BD20-4847-9C90-1FEC66862C57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заявки на закупку товаров, работ, услуг (специалист отдела закупок)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BC58EE-0A7B-4610-A531-12F35B868983}" type="parTrans" cxnId="{BA9F7146-F286-454E-9982-C839F804E0A1}">
      <dgm:prSet/>
      <dgm:spPr/>
      <dgm:t>
        <a:bodyPr/>
        <a:lstStyle/>
        <a:p>
          <a:endParaRPr lang="ru-RU"/>
        </a:p>
      </dgm:t>
    </dgm:pt>
    <dgm:pt modelId="{2BAA61BE-4D11-4AFE-9DC2-2391E371875B}" type="sibTrans" cxnId="{BA9F7146-F286-454E-9982-C839F804E0A1}">
      <dgm:prSet/>
      <dgm:spPr/>
      <dgm:t>
        <a:bodyPr/>
        <a:lstStyle/>
        <a:p>
          <a:endParaRPr lang="ru-RU"/>
        </a:p>
      </dgm:t>
    </dgm:pt>
    <dgm:pt modelId="{03058417-5A2A-49DA-800B-2025FB3C8495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проекта ДГПХ (ответственный исполнитель)</a:t>
          </a:r>
          <a:endParaRPr lang="ru-RU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0313DB-42D7-4291-AF64-B41C08F34AD5}" type="parTrans" cxnId="{6B48A366-C17F-4C4D-BC58-CB01EB8DAD29}">
      <dgm:prSet/>
      <dgm:spPr/>
      <dgm:t>
        <a:bodyPr/>
        <a:lstStyle/>
        <a:p>
          <a:endParaRPr lang="ru-RU"/>
        </a:p>
      </dgm:t>
    </dgm:pt>
    <dgm:pt modelId="{F7C965B1-09C4-4132-888A-FBD13C8CE24F}" type="sibTrans" cxnId="{6B48A366-C17F-4C4D-BC58-CB01EB8DAD29}">
      <dgm:prSet/>
      <dgm:spPr/>
      <dgm:t>
        <a:bodyPr/>
        <a:lstStyle/>
        <a:p>
          <a:endParaRPr lang="ru-RU"/>
        </a:p>
      </dgm:t>
    </dgm:pt>
    <dgm:pt modelId="{0DC7F235-1E07-4E7E-B302-4C2795F0371C}" type="pres">
      <dgm:prSet presAssocID="{33284D9B-88FD-44DE-9BE4-5FA6662D775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330FB6E-6E88-4A28-A6FF-9D38CB5C2F35}" type="pres">
      <dgm:prSet presAssocID="{7A5887A1-7E99-400E-9441-FAC59175A735}" presName="thickLine" presStyleLbl="alignNode1" presStyleIdx="0" presStyleCnt="1"/>
      <dgm:spPr/>
    </dgm:pt>
    <dgm:pt modelId="{F5408D61-E9C4-4A5B-B920-EE6FD0D18B5C}" type="pres">
      <dgm:prSet presAssocID="{7A5887A1-7E99-400E-9441-FAC59175A735}" presName="horz1" presStyleCnt="0"/>
      <dgm:spPr/>
    </dgm:pt>
    <dgm:pt modelId="{FC9893E1-4C30-414E-A0CF-BF6BD0B5F117}" type="pres">
      <dgm:prSet presAssocID="{7A5887A1-7E99-400E-9441-FAC59175A735}" presName="tx1" presStyleLbl="revTx" presStyleIdx="0" presStyleCnt="8" custScaleX="121525"/>
      <dgm:spPr/>
      <dgm:t>
        <a:bodyPr/>
        <a:lstStyle/>
        <a:p>
          <a:endParaRPr lang="ru-RU"/>
        </a:p>
      </dgm:t>
    </dgm:pt>
    <dgm:pt modelId="{8421F107-CED8-47F3-81D5-44219BC8D052}" type="pres">
      <dgm:prSet presAssocID="{7A5887A1-7E99-400E-9441-FAC59175A735}" presName="vert1" presStyleCnt="0"/>
      <dgm:spPr/>
    </dgm:pt>
    <dgm:pt modelId="{779AA5F2-EB98-4146-ADD5-B0C4A5D045E4}" type="pres">
      <dgm:prSet presAssocID="{20036387-3FC8-4F7E-9BCD-71DC1AE4D71F}" presName="vertSpace2a" presStyleCnt="0"/>
      <dgm:spPr/>
    </dgm:pt>
    <dgm:pt modelId="{28D1918D-F1C7-402C-A51E-F30A10A1ECC2}" type="pres">
      <dgm:prSet presAssocID="{20036387-3FC8-4F7E-9BCD-71DC1AE4D71F}" presName="horz2" presStyleCnt="0"/>
      <dgm:spPr/>
    </dgm:pt>
    <dgm:pt modelId="{AC638508-FCC8-445D-9B8A-386E390CC244}" type="pres">
      <dgm:prSet presAssocID="{20036387-3FC8-4F7E-9BCD-71DC1AE4D71F}" presName="horzSpace2" presStyleCnt="0"/>
      <dgm:spPr/>
    </dgm:pt>
    <dgm:pt modelId="{15461A4F-06BE-4CCF-9683-1489B471BD5C}" type="pres">
      <dgm:prSet presAssocID="{20036387-3FC8-4F7E-9BCD-71DC1AE4D71F}" presName="tx2" presStyleLbl="revTx" presStyleIdx="1" presStyleCnt="8" custScaleY="147438"/>
      <dgm:spPr/>
      <dgm:t>
        <a:bodyPr/>
        <a:lstStyle/>
        <a:p>
          <a:endParaRPr lang="ru-RU"/>
        </a:p>
      </dgm:t>
    </dgm:pt>
    <dgm:pt modelId="{56D07166-8AC4-4198-A104-F5471435DC9E}" type="pres">
      <dgm:prSet presAssocID="{20036387-3FC8-4F7E-9BCD-71DC1AE4D71F}" presName="vert2" presStyleCnt="0"/>
      <dgm:spPr/>
    </dgm:pt>
    <dgm:pt modelId="{1F8248BE-1114-40BD-9A91-B9EF29B039EC}" type="pres">
      <dgm:prSet presAssocID="{20036387-3FC8-4F7E-9BCD-71DC1AE4D71F}" presName="thinLine2b" presStyleLbl="callout" presStyleIdx="0" presStyleCnt="7"/>
      <dgm:spPr/>
    </dgm:pt>
    <dgm:pt modelId="{20A3D338-9CC0-49CE-891C-8E23E9AB4830}" type="pres">
      <dgm:prSet presAssocID="{20036387-3FC8-4F7E-9BCD-71DC1AE4D71F}" presName="vertSpace2b" presStyleCnt="0"/>
      <dgm:spPr/>
    </dgm:pt>
    <dgm:pt modelId="{D5D16A74-1802-4859-BA12-049B9EF856F3}" type="pres">
      <dgm:prSet presAssocID="{63CA1B6F-47FD-4295-BB73-CE6E2AFEB595}" presName="horz2" presStyleCnt="0"/>
      <dgm:spPr/>
    </dgm:pt>
    <dgm:pt modelId="{E86E3003-8BB9-4DF4-97A2-826696CF66A4}" type="pres">
      <dgm:prSet presAssocID="{63CA1B6F-47FD-4295-BB73-CE6E2AFEB595}" presName="horzSpace2" presStyleCnt="0"/>
      <dgm:spPr/>
    </dgm:pt>
    <dgm:pt modelId="{6AE853C9-763C-404B-A74F-B4415D101B76}" type="pres">
      <dgm:prSet presAssocID="{63CA1B6F-47FD-4295-BB73-CE6E2AFEB595}" presName="tx2" presStyleLbl="revTx" presStyleIdx="2" presStyleCnt="8" custScaleY="142427"/>
      <dgm:spPr/>
      <dgm:t>
        <a:bodyPr/>
        <a:lstStyle/>
        <a:p>
          <a:endParaRPr lang="ru-RU"/>
        </a:p>
      </dgm:t>
    </dgm:pt>
    <dgm:pt modelId="{4A2AE33A-5260-4DCA-9179-6A8BBB46E1B5}" type="pres">
      <dgm:prSet presAssocID="{63CA1B6F-47FD-4295-BB73-CE6E2AFEB595}" presName="vert2" presStyleCnt="0"/>
      <dgm:spPr/>
    </dgm:pt>
    <dgm:pt modelId="{8ABA6F0C-7A8F-4600-9197-46A1277FEBC2}" type="pres">
      <dgm:prSet presAssocID="{63CA1B6F-47FD-4295-BB73-CE6E2AFEB595}" presName="thinLine2b" presStyleLbl="callout" presStyleIdx="1" presStyleCnt="7"/>
      <dgm:spPr/>
    </dgm:pt>
    <dgm:pt modelId="{F171B10B-DAD6-4147-8D1B-0D404D206CC8}" type="pres">
      <dgm:prSet presAssocID="{63CA1B6F-47FD-4295-BB73-CE6E2AFEB595}" presName="vertSpace2b" presStyleCnt="0"/>
      <dgm:spPr/>
    </dgm:pt>
    <dgm:pt modelId="{5F938770-2ACA-4892-B844-8823DA20C0ED}" type="pres">
      <dgm:prSet presAssocID="{3B045D6F-85D7-425B-B728-953B98CDED04}" presName="horz2" presStyleCnt="0"/>
      <dgm:spPr/>
    </dgm:pt>
    <dgm:pt modelId="{21D3AF59-4FC7-4C4C-8ECC-FD870FFC4DEB}" type="pres">
      <dgm:prSet presAssocID="{3B045D6F-85D7-425B-B728-953B98CDED04}" presName="horzSpace2" presStyleCnt="0"/>
      <dgm:spPr/>
    </dgm:pt>
    <dgm:pt modelId="{0B340230-34B5-45BC-9917-9B77ADC06180}" type="pres">
      <dgm:prSet presAssocID="{3B045D6F-85D7-425B-B728-953B98CDED04}" presName="tx2" presStyleLbl="revTx" presStyleIdx="3" presStyleCnt="8" custScaleY="69953"/>
      <dgm:spPr/>
      <dgm:t>
        <a:bodyPr/>
        <a:lstStyle/>
        <a:p>
          <a:endParaRPr lang="ru-RU"/>
        </a:p>
      </dgm:t>
    </dgm:pt>
    <dgm:pt modelId="{1C7B2FDE-D2FF-4732-A423-E05775D73B54}" type="pres">
      <dgm:prSet presAssocID="{3B045D6F-85D7-425B-B728-953B98CDED04}" presName="vert2" presStyleCnt="0"/>
      <dgm:spPr/>
    </dgm:pt>
    <dgm:pt modelId="{BCFECE5A-D21A-4896-843A-CBA2A507260B}" type="pres">
      <dgm:prSet presAssocID="{3B045D6F-85D7-425B-B728-953B98CDED04}" presName="thinLine2b" presStyleLbl="callout" presStyleIdx="2" presStyleCnt="7"/>
      <dgm:spPr/>
    </dgm:pt>
    <dgm:pt modelId="{6D57A340-1B9E-4406-A1D8-4590CA63AD9A}" type="pres">
      <dgm:prSet presAssocID="{3B045D6F-85D7-425B-B728-953B98CDED04}" presName="vertSpace2b" presStyleCnt="0"/>
      <dgm:spPr/>
    </dgm:pt>
    <dgm:pt modelId="{06B3D892-1C03-4EE9-8C75-B7E9012D2A17}" type="pres">
      <dgm:prSet presAssocID="{9E7A42A9-32BD-4AAE-9C39-A12C77533B54}" presName="horz2" presStyleCnt="0"/>
      <dgm:spPr/>
    </dgm:pt>
    <dgm:pt modelId="{BB1C3B30-0065-4A02-ACCE-F1C86AABCCEC}" type="pres">
      <dgm:prSet presAssocID="{9E7A42A9-32BD-4AAE-9C39-A12C77533B54}" presName="horzSpace2" presStyleCnt="0"/>
      <dgm:spPr/>
    </dgm:pt>
    <dgm:pt modelId="{CFED3C40-8C61-4CFD-B10B-4A857D93FD5F}" type="pres">
      <dgm:prSet presAssocID="{9E7A42A9-32BD-4AAE-9C39-A12C77533B54}" presName="tx2" presStyleLbl="revTx" presStyleIdx="4" presStyleCnt="8" custScaleY="201864"/>
      <dgm:spPr/>
      <dgm:t>
        <a:bodyPr/>
        <a:lstStyle/>
        <a:p>
          <a:endParaRPr lang="ru-RU"/>
        </a:p>
      </dgm:t>
    </dgm:pt>
    <dgm:pt modelId="{10B58BD0-7A05-4E1A-BB95-4D32D5A430AA}" type="pres">
      <dgm:prSet presAssocID="{9E7A42A9-32BD-4AAE-9C39-A12C77533B54}" presName="vert2" presStyleCnt="0"/>
      <dgm:spPr/>
    </dgm:pt>
    <dgm:pt modelId="{687D633E-249F-4065-8740-8E22A185E833}" type="pres">
      <dgm:prSet presAssocID="{9E7A42A9-32BD-4AAE-9C39-A12C77533B54}" presName="thinLine2b" presStyleLbl="callout" presStyleIdx="3" presStyleCnt="7"/>
      <dgm:spPr/>
    </dgm:pt>
    <dgm:pt modelId="{6B0FE4A2-08E6-4F9B-B905-D453ACB52CA4}" type="pres">
      <dgm:prSet presAssocID="{9E7A42A9-32BD-4AAE-9C39-A12C77533B54}" presName="vertSpace2b" presStyleCnt="0"/>
      <dgm:spPr/>
    </dgm:pt>
    <dgm:pt modelId="{29A07F7A-97ED-4B21-8928-BACC1CABB266}" type="pres">
      <dgm:prSet presAssocID="{7BBAFA06-E572-494C-912C-0E58E77D585E}" presName="horz2" presStyleCnt="0"/>
      <dgm:spPr/>
    </dgm:pt>
    <dgm:pt modelId="{833ADC1D-CC67-4221-B09A-80F1A2FB453D}" type="pres">
      <dgm:prSet presAssocID="{7BBAFA06-E572-494C-912C-0E58E77D585E}" presName="horzSpace2" presStyleCnt="0"/>
      <dgm:spPr/>
    </dgm:pt>
    <dgm:pt modelId="{212265A6-FE2E-44E6-98CE-328D85645EA1}" type="pres">
      <dgm:prSet presAssocID="{7BBAFA06-E572-494C-912C-0E58E77D585E}" presName="tx2" presStyleLbl="revTx" presStyleIdx="5" presStyleCnt="8" custScaleY="139094"/>
      <dgm:spPr/>
      <dgm:t>
        <a:bodyPr/>
        <a:lstStyle/>
        <a:p>
          <a:endParaRPr lang="ru-RU"/>
        </a:p>
      </dgm:t>
    </dgm:pt>
    <dgm:pt modelId="{7D810AD5-0835-4179-ABCA-31A38DDBF7C5}" type="pres">
      <dgm:prSet presAssocID="{7BBAFA06-E572-494C-912C-0E58E77D585E}" presName="vert2" presStyleCnt="0"/>
      <dgm:spPr/>
    </dgm:pt>
    <dgm:pt modelId="{34C4E33E-5B1F-4CD4-8CF0-7F09AB22B447}" type="pres">
      <dgm:prSet presAssocID="{7BBAFA06-E572-494C-912C-0E58E77D585E}" presName="thinLine2b" presStyleLbl="callout" presStyleIdx="4" presStyleCnt="7"/>
      <dgm:spPr/>
    </dgm:pt>
    <dgm:pt modelId="{11038DC3-BC51-47F9-B9AB-553D13C7316F}" type="pres">
      <dgm:prSet presAssocID="{7BBAFA06-E572-494C-912C-0E58E77D585E}" presName="vertSpace2b" presStyleCnt="0"/>
      <dgm:spPr/>
    </dgm:pt>
    <dgm:pt modelId="{D2283B01-2196-4805-BD91-AB10DACC2533}" type="pres">
      <dgm:prSet presAssocID="{AB4AA547-BD20-4847-9C90-1FEC66862C57}" presName="horz2" presStyleCnt="0"/>
      <dgm:spPr/>
    </dgm:pt>
    <dgm:pt modelId="{97B2D79B-9F86-4B88-9122-8A574492E88E}" type="pres">
      <dgm:prSet presAssocID="{AB4AA547-BD20-4847-9C90-1FEC66862C57}" presName="horzSpace2" presStyleCnt="0"/>
      <dgm:spPr/>
    </dgm:pt>
    <dgm:pt modelId="{9D3A85A6-E49E-4C71-8883-0E040BCA8F07}" type="pres">
      <dgm:prSet presAssocID="{AB4AA547-BD20-4847-9C90-1FEC66862C57}" presName="tx2" presStyleLbl="revTx" presStyleIdx="6" presStyleCnt="8" custScaleY="136775"/>
      <dgm:spPr/>
      <dgm:t>
        <a:bodyPr/>
        <a:lstStyle/>
        <a:p>
          <a:endParaRPr lang="ru-RU"/>
        </a:p>
      </dgm:t>
    </dgm:pt>
    <dgm:pt modelId="{FB1E4B93-9CB8-4628-8A99-307D58A59052}" type="pres">
      <dgm:prSet presAssocID="{AB4AA547-BD20-4847-9C90-1FEC66862C57}" presName="vert2" presStyleCnt="0"/>
      <dgm:spPr/>
    </dgm:pt>
    <dgm:pt modelId="{D1F6B37D-0F88-4DE9-BC9C-885669FD1140}" type="pres">
      <dgm:prSet presAssocID="{AB4AA547-BD20-4847-9C90-1FEC66862C57}" presName="thinLine2b" presStyleLbl="callout" presStyleIdx="5" presStyleCnt="7"/>
      <dgm:spPr/>
    </dgm:pt>
    <dgm:pt modelId="{F04781D0-5E42-4684-A9D4-3B2B10CEEDFF}" type="pres">
      <dgm:prSet presAssocID="{AB4AA547-BD20-4847-9C90-1FEC66862C57}" presName="vertSpace2b" presStyleCnt="0"/>
      <dgm:spPr/>
    </dgm:pt>
    <dgm:pt modelId="{3E9F4D20-1C32-47D7-B00A-462539CD3E3D}" type="pres">
      <dgm:prSet presAssocID="{03058417-5A2A-49DA-800B-2025FB3C8495}" presName="horz2" presStyleCnt="0"/>
      <dgm:spPr/>
    </dgm:pt>
    <dgm:pt modelId="{887F265C-08F0-4B08-81AE-04870D1EF141}" type="pres">
      <dgm:prSet presAssocID="{03058417-5A2A-49DA-800B-2025FB3C8495}" presName="horzSpace2" presStyleCnt="0"/>
      <dgm:spPr/>
    </dgm:pt>
    <dgm:pt modelId="{8B4330E3-A227-4240-B87F-C8F1CF71D3A1}" type="pres">
      <dgm:prSet presAssocID="{03058417-5A2A-49DA-800B-2025FB3C8495}" presName="tx2" presStyleLbl="revTx" presStyleIdx="7" presStyleCnt="8"/>
      <dgm:spPr/>
      <dgm:t>
        <a:bodyPr/>
        <a:lstStyle/>
        <a:p>
          <a:endParaRPr lang="ru-RU"/>
        </a:p>
      </dgm:t>
    </dgm:pt>
    <dgm:pt modelId="{CFF83F5E-03EB-412A-A7A0-447F0168A92B}" type="pres">
      <dgm:prSet presAssocID="{03058417-5A2A-49DA-800B-2025FB3C8495}" presName="vert2" presStyleCnt="0"/>
      <dgm:spPr/>
    </dgm:pt>
    <dgm:pt modelId="{69A6D140-962B-4709-8DE2-F9FC3A54856C}" type="pres">
      <dgm:prSet presAssocID="{03058417-5A2A-49DA-800B-2025FB3C8495}" presName="thinLine2b" presStyleLbl="callout" presStyleIdx="6" presStyleCnt="7"/>
      <dgm:spPr/>
    </dgm:pt>
    <dgm:pt modelId="{42E6B98E-F868-406C-A568-C3C06C30C51E}" type="pres">
      <dgm:prSet presAssocID="{03058417-5A2A-49DA-800B-2025FB3C8495}" presName="vertSpace2b" presStyleCnt="0"/>
      <dgm:spPr/>
    </dgm:pt>
  </dgm:ptLst>
  <dgm:cxnLst>
    <dgm:cxn modelId="{B46202DE-A38F-4625-AE83-E2215ED0A903}" srcId="{33284D9B-88FD-44DE-9BE4-5FA6662D775E}" destId="{7A5887A1-7E99-400E-9441-FAC59175A735}" srcOrd="0" destOrd="0" parTransId="{165650CA-8A5F-4867-9171-C42625E8C982}" sibTransId="{1C11940F-D61C-45D9-8F24-4914B92ED12C}"/>
    <dgm:cxn modelId="{2CBC0805-7DE3-4532-BFA0-4AF0DA29A6F7}" type="presOf" srcId="{AB4AA547-BD20-4847-9C90-1FEC66862C57}" destId="{9D3A85A6-E49E-4C71-8883-0E040BCA8F07}" srcOrd="0" destOrd="0" presId="urn:microsoft.com/office/officeart/2008/layout/LinedList"/>
    <dgm:cxn modelId="{2C575508-2FA7-4571-B1C2-DB966B7005EC}" type="presOf" srcId="{20036387-3FC8-4F7E-9BCD-71DC1AE4D71F}" destId="{15461A4F-06BE-4CCF-9683-1489B471BD5C}" srcOrd="0" destOrd="0" presId="urn:microsoft.com/office/officeart/2008/layout/LinedList"/>
    <dgm:cxn modelId="{ED4802E1-EEE2-4DAC-8DD6-437C29C8F15E}" srcId="{7A5887A1-7E99-400E-9441-FAC59175A735}" destId="{63CA1B6F-47FD-4295-BB73-CE6E2AFEB595}" srcOrd="1" destOrd="0" parTransId="{89F07EDD-59E3-4D9D-8899-DF03F82125DE}" sibTransId="{93DC6E7F-030C-4422-B7AE-41043CB4CBFA}"/>
    <dgm:cxn modelId="{CC6DE2A8-82FD-4452-9795-7D930AB90D97}" srcId="{7A5887A1-7E99-400E-9441-FAC59175A735}" destId="{9E7A42A9-32BD-4AAE-9C39-A12C77533B54}" srcOrd="3" destOrd="0" parTransId="{44465F74-1910-4002-85B3-B810AC8A6C58}" sibTransId="{36E82AD7-520F-46FA-8C88-445F8CBD9628}"/>
    <dgm:cxn modelId="{383E42F9-5471-43D9-89AC-96343FCF0C62}" type="presOf" srcId="{03058417-5A2A-49DA-800B-2025FB3C8495}" destId="{8B4330E3-A227-4240-B87F-C8F1CF71D3A1}" srcOrd="0" destOrd="0" presId="urn:microsoft.com/office/officeart/2008/layout/LinedList"/>
    <dgm:cxn modelId="{6B48A366-C17F-4C4D-BC58-CB01EB8DAD29}" srcId="{7A5887A1-7E99-400E-9441-FAC59175A735}" destId="{03058417-5A2A-49DA-800B-2025FB3C8495}" srcOrd="6" destOrd="0" parTransId="{3D0313DB-42D7-4291-AF64-B41C08F34AD5}" sibTransId="{F7C965B1-09C4-4132-888A-FBD13C8CE24F}"/>
    <dgm:cxn modelId="{39975965-6A04-4BDF-903C-AF086DFEC75C}" type="presOf" srcId="{33284D9B-88FD-44DE-9BE4-5FA6662D775E}" destId="{0DC7F235-1E07-4E7E-B302-4C2795F0371C}" srcOrd="0" destOrd="0" presId="urn:microsoft.com/office/officeart/2008/layout/LinedList"/>
    <dgm:cxn modelId="{0767640B-9FCF-46C5-B55C-AF18CBB7D811}" srcId="{7A5887A1-7E99-400E-9441-FAC59175A735}" destId="{20036387-3FC8-4F7E-9BCD-71DC1AE4D71F}" srcOrd="0" destOrd="0" parTransId="{F61ADEB6-8E90-4042-93AD-223DD9F1AC3C}" sibTransId="{EBB93BB4-EEB2-451B-84F0-6A516C992EAE}"/>
    <dgm:cxn modelId="{BA9F7146-F286-454E-9982-C839F804E0A1}" srcId="{7A5887A1-7E99-400E-9441-FAC59175A735}" destId="{AB4AA547-BD20-4847-9C90-1FEC66862C57}" srcOrd="5" destOrd="0" parTransId="{76BC58EE-0A7B-4610-A531-12F35B868983}" sibTransId="{2BAA61BE-4D11-4AFE-9DC2-2391E371875B}"/>
    <dgm:cxn modelId="{81A9FF52-7464-43AB-86DE-9A24E971B43F}" srcId="{7A5887A1-7E99-400E-9441-FAC59175A735}" destId="{3B045D6F-85D7-425B-B728-953B98CDED04}" srcOrd="2" destOrd="0" parTransId="{9A2F6ACF-3561-4D9F-AD70-E41F356F9832}" sibTransId="{AFAA43E2-BF6C-4E17-9731-8C5170510B91}"/>
    <dgm:cxn modelId="{48B612CA-0B83-4974-86A5-A55377AA5A95}" type="presOf" srcId="{3B045D6F-85D7-425B-B728-953B98CDED04}" destId="{0B340230-34B5-45BC-9917-9B77ADC06180}" srcOrd="0" destOrd="0" presId="urn:microsoft.com/office/officeart/2008/layout/LinedList"/>
    <dgm:cxn modelId="{6DF9AB5B-D23E-41D4-A20C-15EE762E8822}" type="presOf" srcId="{63CA1B6F-47FD-4295-BB73-CE6E2AFEB595}" destId="{6AE853C9-763C-404B-A74F-B4415D101B76}" srcOrd="0" destOrd="0" presId="urn:microsoft.com/office/officeart/2008/layout/LinedList"/>
    <dgm:cxn modelId="{2A97E10C-D41F-42DA-8982-2A5D91201C86}" type="presOf" srcId="{7BBAFA06-E572-494C-912C-0E58E77D585E}" destId="{212265A6-FE2E-44E6-98CE-328D85645EA1}" srcOrd="0" destOrd="0" presId="urn:microsoft.com/office/officeart/2008/layout/LinedList"/>
    <dgm:cxn modelId="{6EE478D1-F142-43CB-AC20-5021AB3E5DEE}" type="presOf" srcId="{7A5887A1-7E99-400E-9441-FAC59175A735}" destId="{FC9893E1-4C30-414E-A0CF-BF6BD0B5F117}" srcOrd="0" destOrd="0" presId="urn:microsoft.com/office/officeart/2008/layout/LinedList"/>
    <dgm:cxn modelId="{EFF80CA8-DC99-43A8-9CA0-B535F7031A17}" type="presOf" srcId="{9E7A42A9-32BD-4AAE-9C39-A12C77533B54}" destId="{CFED3C40-8C61-4CFD-B10B-4A857D93FD5F}" srcOrd="0" destOrd="0" presId="urn:microsoft.com/office/officeart/2008/layout/LinedList"/>
    <dgm:cxn modelId="{0B3CEA26-8DDD-4726-BA6A-55C736455AE4}" srcId="{7A5887A1-7E99-400E-9441-FAC59175A735}" destId="{7BBAFA06-E572-494C-912C-0E58E77D585E}" srcOrd="4" destOrd="0" parTransId="{F0D1579B-4806-4604-8E8C-3EF528EBB34E}" sibTransId="{288CD75F-E677-4F7F-BBF7-7A9A2DA9C58D}"/>
    <dgm:cxn modelId="{844EE669-145E-49CB-9707-C60650BFABEC}" type="presParOf" srcId="{0DC7F235-1E07-4E7E-B302-4C2795F0371C}" destId="{0330FB6E-6E88-4A28-A6FF-9D38CB5C2F35}" srcOrd="0" destOrd="0" presId="urn:microsoft.com/office/officeart/2008/layout/LinedList"/>
    <dgm:cxn modelId="{93E6CCE3-75C6-444F-B277-20136F9BE082}" type="presParOf" srcId="{0DC7F235-1E07-4E7E-B302-4C2795F0371C}" destId="{F5408D61-E9C4-4A5B-B920-EE6FD0D18B5C}" srcOrd="1" destOrd="0" presId="urn:microsoft.com/office/officeart/2008/layout/LinedList"/>
    <dgm:cxn modelId="{CCFFAABB-FE45-47AB-BE27-43E811C17FA4}" type="presParOf" srcId="{F5408D61-E9C4-4A5B-B920-EE6FD0D18B5C}" destId="{FC9893E1-4C30-414E-A0CF-BF6BD0B5F117}" srcOrd="0" destOrd="0" presId="urn:microsoft.com/office/officeart/2008/layout/LinedList"/>
    <dgm:cxn modelId="{3EB24554-932A-43BD-9CE8-2A1D04BACCE8}" type="presParOf" srcId="{F5408D61-E9C4-4A5B-B920-EE6FD0D18B5C}" destId="{8421F107-CED8-47F3-81D5-44219BC8D052}" srcOrd="1" destOrd="0" presId="urn:microsoft.com/office/officeart/2008/layout/LinedList"/>
    <dgm:cxn modelId="{2256056D-0824-45DF-903A-DEB0A184BD2D}" type="presParOf" srcId="{8421F107-CED8-47F3-81D5-44219BC8D052}" destId="{779AA5F2-EB98-4146-ADD5-B0C4A5D045E4}" srcOrd="0" destOrd="0" presId="urn:microsoft.com/office/officeart/2008/layout/LinedList"/>
    <dgm:cxn modelId="{FDE2C8EA-59DF-4FED-A864-FF19F999D424}" type="presParOf" srcId="{8421F107-CED8-47F3-81D5-44219BC8D052}" destId="{28D1918D-F1C7-402C-A51E-F30A10A1ECC2}" srcOrd="1" destOrd="0" presId="urn:microsoft.com/office/officeart/2008/layout/LinedList"/>
    <dgm:cxn modelId="{B4FE9261-55CC-446C-A905-723EAC6119A0}" type="presParOf" srcId="{28D1918D-F1C7-402C-A51E-F30A10A1ECC2}" destId="{AC638508-FCC8-445D-9B8A-386E390CC244}" srcOrd="0" destOrd="0" presId="urn:microsoft.com/office/officeart/2008/layout/LinedList"/>
    <dgm:cxn modelId="{C4460D7E-716B-4875-9C4C-328F2B32D8B6}" type="presParOf" srcId="{28D1918D-F1C7-402C-A51E-F30A10A1ECC2}" destId="{15461A4F-06BE-4CCF-9683-1489B471BD5C}" srcOrd="1" destOrd="0" presId="urn:microsoft.com/office/officeart/2008/layout/LinedList"/>
    <dgm:cxn modelId="{3DC0385F-A925-4C1B-B685-DD69F9B2ED9D}" type="presParOf" srcId="{28D1918D-F1C7-402C-A51E-F30A10A1ECC2}" destId="{56D07166-8AC4-4198-A104-F5471435DC9E}" srcOrd="2" destOrd="0" presId="urn:microsoft.com/office/officeart/2008/layout/LinedList"/>
    <dgm:cxn modelId="{9F61E60F-69BC-4623-8F30-9963F732C386}" type="presParOf" srcId="{8421F107-CED8-47F3-81D5-44219BC8D052}" destId="{1F8248BE-1114-40BD-9A91-B9EF29B039EC}" srcOrd="2" destOrd="0" presId="urn:microsoft.com/office/officeart/2008/layout/LinedList"/>
    <dgm:cxn modelId="{F5919652-3996-460B-B922-484B3A4D2AAD}" type="presParOf" srcId="{8421F107-CED8-47F3-81D5-44219BC8D052}" destId="{20A3D338-9CC0-49CE-891C-8E23E9AB4830}" srcOrd="3" destOrd="0" presId="urn:microsoft.com/office/officeart/2008/layout/LinedList"/>
    <dgm:cxn modelId="{2ABE7DD1-3017-4783-8180-E94C7609388E}" type="presParOf" srcId="{8421F107-CED8-47F3-81D5-44219BC8D052}" destId="{D5D16A74-1802-4859-BA12-049B9EF856F3}" srcOrd="4" destOrd="0" presId="urn:microsoft.com/office/officeart/2008/layout/LinedList"/>
    <dgm:cxn modelId="{28DE2647-8A34-40B0-A29B-8122042F1BF9}" type="presParOf" srcId="{D5D16A74-1802-4859-BA12-049B9EF856F3}" destId="{E86E3003-8BB9-4DF4-97A2-826696CF66A4}" srcOrd="0" destOrd="0" presId="urn:microsoft.com/office/officeart/2008/layout/LinedList"/>
    <dgm:cxn modelId="{A845D278-99F8-4189-BC30-BBD3F851A488}" type="presParOf" srcId="{D5D16A74-1802-4859-BA12-049B9EF856F3}" destId="{6AE853C9-763C-404B-A74F-B4415D101B76}" srcOrd="1" destOrd="0" presId="urn:microsoft.com/office/officeart/2008/layout/LinedList"/>
    <dgm:cxn modelId="{ACE90A86-DDAD-4330-B215-71F924032975}" type="presParOf" srcId="{D5D16A74-1802-4859-BA12-049B9EF856F3}" destId="{4A2AE33A-5260-4DCA-9179-6A8BBB46E1B5}" srcOrd="2" destOrd="0" presId="urn:microsoft.com/office/officeart/2008/layout/LinedList"/>
    <dgm:cxn modelId="{991F315E-E128-4A30-A745-3F92705506F8}" type="presParOf" srcId="{8421F107-CED8-47F3-81D5-44219BC8D052}" destId="{8ABA6F0C-7A8F-4600-9197-46A1277FEBC2}" srcOrd="5" destOrd="0" presId="urn:microsoft.com/office/officeart/2008/layout/LinedList"/>
    <dgm:cxn modelId="{8A3C305D-66AB-41A1-AA25-12CCD3977618}" type="presParOf" srcId="{8421F107-CED8-47F3-81D5-44219BC8D052}" destId="{F171B10B-DAD6-4147-8D1B-0D404D206CC8}" srcOrd="6" destOrd="0" presId="urn:microsoft.com/office/officeart/2008/layout/LinedList"/>
    <dgm:cxn modelId="{1D62B211-7C80-4C04-A858-4DB7634B3C35}" type="presParOf" srcId="{8421F107-CED8-47F3-81D5-44219BC8D052}" destId="{5F938770-2ACA-4892-B844-8823DA20C0ED}" srcOrd="7" destOrd="0" presId="urn:microsoft.com/office/officeart/2008/layout/LinedList"/>
    <dgm:cxn modelId="{09ACC269-F77E-47B8-A90B-7EC3AC650CDB}" type="presParOf" srcId="{5F938770-2ACA-4892-B844-8823DA20C0ED}" destId="{21D3AF59-4FC7-4C4C-8ECC-FD870FFC4DEB}" srcOrd="0" destOrd="0" presId="urn:microsoft.com/office/officeart/2008/layout/LinedList"/>
    <dgm:cxn modelId="{AF843A93-2EF3-4709-98C7-BD657E9F5EF7}" type="presParOf" srcId="{5F938770-2ACA-4892-B844-8823DA20C0ED}" destId="{0B340230-34B5-45BC-9917-9B77ADC06180}" srcOrd="1" destOrd="0" presId="urn:microsoft.com/office/officeart/2008/layout/LinedList"/>
    <dgm:cxn modelId="{D6BFB777-F41B-4009-8100-8F1F35314F5C}" type="presParOf" srcId="{5F938770-2ACA-4892-B844-8823DA20C0ED}" destId="{1C7B2FDE-D2FF-4732-A423-E05775D73B54}" srcOrd="2" destOrd="0" presId="urn:microsoft.com/office/officeart/2008/layout/LinedList"/>
    <dgm:cxn modelId="{1E8301B2-CB5E-46CD-B726-128518260E47}" type="presParOf" srcId="{8421F107-CED8-47F3-81D5-44219BC8D052}" destId="{BCFECE5A-D21A-4896-843A-CBA2A507260B}" srcOrd="8" destOrd="0" presId="urn:microsoft.com/office/officeart/2008/layout/LinedList"/>
    <dgm:cxn modelId="{3EEAC124-717D-442F-B91D-017884D89F6F}" type="presParOf" srcId="{8421F107-CED8-47F3-81D5-44219BC8D052}" destId="{6D57A340-1B9E-4406-A1D8-4590CA63AD9A}" srcOrd="9" destOrd="0" presId="urn:microsoft.com/office/officeart/2008/layout/LinedList"/>
    <dgm:cxn modelId="{0F70F654-4BBB-422F-AB47-24DBA5367ADA}" type="presParOf" srcId="{8421F107-CED8-47F3-81D5-44219BC8D052}" destId="{06B3D892-1C03-4EE9-8C75-B7E9012D2A17}" srcOrd="10" destOrd="0" presId="urn:microsoft.com/office/officeart/2008/layout/LinedList"/>
    <dgm:cxn modelId="{3DCDA367-DA9C-45A8-AD03-BADF9D2BCA0E}" type="presParOf" srcId="{06B3D892-1C03-4EE9-8C75-B7E9012D2A17}" destId="{BB1C3B30-0065-4A02-ACCE-F1C86AABCCEC}" srcOrd="0" destOrd="0" presId="urn:microsoft.com/office/officeart/2008/layout/LinedList"/>
    <dgm:cxn modelId="{DED0A943-0221-424F-B4C2-D0BCAAA647D0}" type="presParOf" srcId="{06B3D892-1C03-4EE9-8C75-B7E9012D2A17}" destId="{CFED3C40-8C61-4CFD-B10B-4A857D93FD5F}" srcOrd="1" destOrd="0" presId="urn:microsoft.com/office/officeart/2008/layout/LinedList"/>
    <dgm:cxn modelId="{3C2497FC-B5AC-444E-85DA-6DEBB1EDA08D}" type="presParOf" srcId="{06B3D892-1C03-4EE9-8C75-B7E9012D2A17}" destId="{10B58BD0-7A05-4E1A-BB95-4D32D5A430AA}" srcOrd="2" destOrd="0" presId="urn:microsoft.com/office/officeart/2008/layout/LinedList"/>
    <dgm:cxn modelId="{AB89C775-5092-4E46-9868-76F01B7252A9}" type="presParOf" srcId="{8421F107-CED8-47F3-81D5-44219BC8D052}" destId="{687D633E-249F-4065-8740-8E22A185E833}" srcOrd="11" destOrd="0" presId="urn:microsoft.com/office/officeart/2008/layout/LinedList"/>
    <dgm:cxn modelId="{4B948146-16D7-409C-A825-4257FE666E5F}" type="presParOf" srcId="{8421F107-CED8-47F3-81D5-44219BC8D052}" destId="{6B0FE4A2-08E6-4F9B-B905-D453ACB52CA4}" srcOrd="12" destOrd="0" presId="urn:microsoft.com/office/officeart/2008/layout/LinedList"/>
    <dgm:cxn modelId="{B2B80093-FF66-47E5-8C97-46526801DFCE}" type="presParOf" srcId="{8421F107-CED8-47F3-81D5-44219BC8D052}" destId="{29A07F7A-97ED-4B21-8928-BACC1CABB266}" srcOrd="13" destOrd="0" presId="urn:microsoft.com/office/officeart/2008/layout/LinedList"/>
    <dgm:cxn modelId="{0703FB7F-8247-4B22-BC5C-468B301187C3}" type="presParOf" srcId="{29A07F7A-97ED-4B21-8928-BACC1CABB266}" destId="{833ADC1D-CC67-4221-B09A-80F1A2FB453D}" srcOrd="0" destOrd="0" presId="urn:microsoft.com/office/officeart/2008/layout/LinedList"/>
    <dgm:cxn modelId="{9DCAD12B-1543-42C5-824B-12886CB9CFDD}" type="presParOf" srcId="{29A07F7A-97ED-4B21-8928-BACC1CABB266}" destId="{212265A6-FE2E-44E6-98CE-328D85645EA1}" srcOrd="1" destOrd="0" presId="urn:microsoft.com/office/officeart/2008/layout/LinedList"/>
    <dgm:cxn modelId="{2FA8DC91-1EB7-4855-A8EB-61A5CEF626DF}" type="presParOf" srcId="{29A07F7A-97ED-4B21-8928-BACC1CABB266}" destId="{7D810AD5-0835-4179-ABCA-31A38DDBF7C5}" srcOrd="2" destOrd="0" presId="urn:microsoft.com/office/officeart/2008/layout/LinedList"/>
    <dgm:cxn modelId="{0FA9403C-7545-4B91-A86C-65B1DA97AF51}" type="presParOf" srcId="{8421F107-CED8-47F3-81D5-44219BC8D052}" destId="{34C4E33E-5B1F-4CD4-8CF0-7F09AB22B447}" srcOrd="14" destOrd="0" presId="urn:microsoft.com/office/officeart/2008/layout/LinedList"/>
    <dgm:cxn modelId="{DA44CAF2-C962-44C2-9173-50711A87E370}" type="presParOf" srcId="{8421F107-CED8-47F3-81D5-44219BC8D052}" destId="{11038DC3-BC51-47F9-B9AB-553D13C7316F}" srcOrd="15" destOrd="0" presId="urn:microsoft.com/office/officeart/2008/layout/LinedList"/>
    <dgm:cxn modelId="{6CB5BE05-A810-4EF6-98E3-382B763891AE}" type="presParOf" srcId="{8421F107-CED8-47F3-81D5-44219BC8D052}" destId="{D2283B01-2196-4805-BD91-AB10DACC2533}" srcOrd="16" destOrd="0" presId="urn:microsoft.com/office/officeart/2008/layout/LinedList"/>
    <dgm:cxn modelId="{65F5FD39-F4E6-4882-AEDC-22C72795AE05}" type="presParOf" srcId="{D2283B01-2196-4805-BD91-AB10DACC2533}" destId="{97B2D79B-9F86-4B88-9122-8A574492E88E}" srcOrd="0" destOrd="0" presId="urn:microsoft.com/office/officeart/2008/layout/LinedList"/>
    <dgm:cxn modelId="{3FCFFAA5-B3E5-4479-A2F6-AC53E9B940E7}" type="presParOf" srcId="{D2283B01-2196-4805-BD91-AB10DACC2533}" destId="{9D3A85A6-E49E-4C71-8883-0E040BCA8F07}" srcOrd="1" destOrd="0" presId="urn:microsoft.com/office/officeart/2008/layout/LinedList"/>
    <dgm:cxn modelId="{04F6181C-C35B-4FF8-B9EE-838603140AFC}" type="presParOf" srcId="{D2283B01-2196-4805-BD91-AB10DACC2533}" destId="{FB1E4B93-9CB8-4628-8A99-307D58A59052}" srcOrd="2" destOrd="0" presId="urn:microsoft.com/office/officeart/2008/layout/LinedList"/>
    <dgm:cxn modelId="{73EB2514-B2FE-4A93-BCEA-9D8051E0C528}" type="presParOf" srcId="{8421F107-CED8-47F3-81D5-44219BC8D052}" destId="{D1F6B37D-0F88-4DE9-BC9C-885669FD1140}" srcOrd="17" destOrd="0" presId="urn:microsoft.com/office/officeart/2008/layout/LinedList"/>
    <dgm:cxn modelId="{70A9B9E6-76DE-431F-B54E-497935A58198}" type="presParOf" srcId="{8421F107-CED8-47F3-81D5-44219BC8D052}" destId="{F04781D0-5E42-4684-A9D4-3B2B10CEEDFF}" srcOrd="18" destOrd="0" presId="urn:microsoft.com/office/officeart/2008/layout/LinedList"/>
    <dgm:cxn modelId="{80D7E5D2-59F4-4F80-94F9-3B9DBE4D2B66}" type="presParOf" srcId="{8421F107-CED8-47F3-81D5-44219BC8D052}" destId="{3E9F4D20-1C32-47D7-B00A-462539CD3E3D}" srcOrd="19" destOrd="0" presId="urn:microsoft.com/office/officeart/2008/layout/LinedList"/>
    <dgm:cxn modelId="{A09EAE10-8B7E-4625-9208-E8B73859E946}" type="presParOf" srcId="{3E9F4D20-1C32-47D7-B00A-462539CD3E3D}" destId="{887F265C-08F0-4B08-81AE-04870D1EF141}" srcOrd="0" destOrd="0" presId="urn:microsoft.com/office/officeart/2008/layout/LinedList"/>
    <dgm:cxn modelId="{45208A84-6327-4380-ACE4-16672B892773}" type="presParOf" srcId="{3E9F4D20-1C32-47D7-B00A-462539CD3E3D}" destId="{8B4330E3-A227-4240-B87F-C8F1CF71D3A1}" srcOrd="1" destOrd="0" presId="urn:microsoft.com/office/officeart/2008/layout/LinedList"/>
    <dgm:cxn modelId="{FE098F87-06D7-4C3D-B883-32C5F2DAA919}" type="presParOf" srcId="{3E9F4D20-1C32-47D7-B00A-462539CD3E3D}" destId="{CFF83F5E-03EB-412A-A7A0-447F0168A92B}" srcOrd="2" destOrd="0" presId="urn:microsoft.com/office/officeart/2008/layout/LinedList"/>
    <dgm:cxn modelId="{C7C8593A-FF64-4537-94B9-9D447BBB02D7}" type="presParOf" srcId="{8421F107-CED8-47F3-81D5-44219BC8D052}" destId="{69A6D140-962B-4709-8DE2-F9FC3A54856C}" srcOrd="20" destOrd="0" presId="urn:microsoft.com/office/officeart/2008/layout/LinedList"/>
    <dgm:cxn modelId="{6EC4BEE4-6694-4F0C-9480-B9C30C9DA094}" type="presParOf" srcId="{8421F107-CED8-47F3-81D5-44219BC8D052}" destId="{42E6B98E-F868-406C-A568-C3C06C30C51E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7BCEA0-3CD4-4721-A1C4-4F3BA6F4951F}">
      <dsp:nvSpPr>
        <dsp:cNvPr id="0" name=""/>
        <dsp:cNvSpPr/>
      </dsp:nvSpPr>
      <dsp:spPr>
        <a:xfrm>
          <a:off x="2998" y="25712"/>
          <a:ext cx="3294342" cy="1132473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При заключении ДГПХ сторонам необходимо:</a:t>
          </a:r>
          <a:endParaRPr lang="ru-RU" sz="25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67" y="58881"/>
        <a:ext cx="3228004" cy="1066135"/>
      </dsp:txXfrm>
    </dsp:sp>
    <dsp:sp modelId="{421FBBF6-B1D0-408C-8B84-456F8B91B098}">
      <dsp:nvSpPr>
        <dsp:cNvPr id="0" name=""/>
        <dsp:cNvSpPr/>
      </dsp:nvSpPr>
      <dsp:spPr>
        <a:xfrm>
          <a:off x="332433" y="1158186"/>
          <a:ext cx="329434" cy="706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277"/>
              </a:lnTo>
              <a:lnTo>
                <a:pt x="329434" y="7062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222AC-D604-4163-881D-B199CC34CDB4}">
      <dsp:nvSpPr>
        <dsp:cNvPr id="0" name=""/>
        <dsp:cNvSpPr/>
      </dsp:nvSpPr>
      <dsp:spPr>
        <a:xfrm>
          <a:off x="661867" y="1393612"/>
          <a:ext cx="3538333" cy="941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Определить виды услуг, оказываемых по договору</a:t>
          </a:r>
          <a:endParaRPr lang="ru-RU" sz="23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9449" y="1421194"/>
        <a:ext cx="3483169" cy="886539"/>
      </dsp:txXfrm>
    </dsp:sp>
    <dsp:sp modelId="{1EEF3950-A377-443E-A264-BE5E1B8FB989}">
      <dsp:nvSpPr>
        <dsp:cNvPr id="0" name=""/>
        <dsp:cNvSpPr/>
      </dsp:nvSpPr>
      <dsp:spPr>
        <a:xfrm>
          <a:off x="332433" y="1158186"/>
          <a:ext cx="329434" cy="2131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1051"/>
              </a:lnTo>
              <a:lnTo>
                <a:pt x="329434" y="21310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4F3EB1-BDFA-4743-914F-5362AF3F9C07}">
      <dsp:nvSpPr>
        <dsp:cNvPr id="0" name=""/>
        <dsp:cNvSpPr/>
      </dsp:nvSpPr>
      <dsp:spPr>
        <a:xfrm>
          <a:off x="661867" y="2570741"/>
          <a:ext cx="3538333" cy="1436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Предусмотреть максимальную сумму вознаграждения по договору</a:t>
          </a:r>
          <a:endParaRPr lang="ru-RU" sz="23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3955" y="2612829"/>
        <a:ext cx="3454157" cy="1352816"/>
      </dsp:txXfrm>
    </dsp:sp>
    <dsp:sp modelId="{C2F32752-8E58-49D2-9F2E-00BD7FAFF4EE}">
      <dsp:nvSpPr>
        <dsp:cNvPr id="0" name=""/>
        <dsp:cNvSpPr/>
      </dsp:nvSpPr>
      <dsp:spPr>
        <a:xfrm>
          <a:off x="332433" y="1158186"/>
          <a:ext cx="329434" cy="3433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3356"/>
              </a:lnTo>
              <a:lnTo>
                <a:pt x="329434" y="34333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1002C-6661-4C7B-B4DC-B68CFA319C37}">
      <dsp:nvSpPr>
        <dsp:cNvPr id="0" name=""/>
        <dsp:cNvSpPr/>
      </dsp:nvSpPr>
      <dsp:spPr>
        <a:xfrm>
          <a:off x="661867" y="4243159"/>
          <a:ext cx="3538333" cy="6967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Установить сроки оказания услуг</a:t>
          </a:r>
          <a:endParaRPr lang="ru-RU" sz="23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2275" y="4263567"/>
        <a:ext cx="3497517" cy="655950"/>
      </dsp:txXfrm>
    </dsp:sp>
    <dsp:sp modelId="{EE0393FE-3D20-4705-ADEB-5ADA32444C7F}">
      <dsp:nvSpPr>
        <dsp:cNvPr id="0" name=""/>
        <dsp:cNvSpPr/>
      </dsp:nvSpPr>
      <dsp:spPr>
        <a:xfrm>
          <a:off x="4671052" y="25712"/>
          <a:ext cx="4182933" cy="2110376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Период, в течение которого должны быть выполнены работы или оказаны услуги определяется по соглашению сторон.</a:t>
          </a:r>
          <a:endParaRPr lang="ru-RU" sz="25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2863" y="87523"/>
        <a:ext cx="4059311" cy="19867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A9DC98-23C2-47C1-8FA0-8EEE5BD868A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18941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7C432-7A30-4FA3-9E6A-067580E6ECCC}" type="slidenum">
              <a:rPr lang="en-US" altLang="ru-RU"/>
              <a:pPr/>
              <a:t>1</a:t>
            </a:fld>
            <a:endParaRPr lang="en-US" alt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9630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6514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9520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4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3728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4368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6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0113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7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1988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8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3962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9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8017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10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7374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11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5911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5661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1955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14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5621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15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083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16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8957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17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6957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18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7001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19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4100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20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5150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21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2810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22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0766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23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73300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24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1329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B9E67-2906-4234-9D7F-AE1AD5EE63E9}" type="slidenum">
              <a:rPr lang="en-US" altLang="ru-RU"/>
              <a:pPr/>
              <a:t>25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8821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33975"/>
            <a:ext cx="7772400" cy="704850"/>
          </a:xfrm>
          <a:effectLst>
            <a:outerShdw algn="ctr" rotWithShape="0">
              <a:schemeClr val="bg1"/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715000"/>
            <a:ext cx="7772400" cy="685800"/>
          </a:xfrm>
          <a:effectLst>
            <a:outerShdw algn="ctr" rotWithShape="0">
              <a:schemeClr val="bg1"/>
            </a:outerShdw>
          </a:effec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23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84723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2486025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2486025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93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182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04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277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43955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0695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30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1724025"/>
            <a:ext cx="182880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1724025"/>
            <a:ext cx="53340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95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724025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486025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openxmlformats.org/officeDocument/2006/relationships/hyperlink" Target="http://www.vvsu.ru/news/shownews.asp?ID=35557" TargetMode="External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4.png"/><Relationship Id="rId10" Type="http://schemas.microsoft.com/office/2007/relationships/diagramDrawing" Target="../diagrams/drawing2.xml"/><Relationship Id="rId4" Type="http://schemas.openxmlformats.org/officeDocument/2006/relationships/hyperlink" Target="http://www.vvsu.ru/news/shownews.asp?ID=35557" TargetMode="External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4.png"/><Relationship Id="rId10" Type="http://schemas.microsoft.com/office/2007/relationships/diagramDrawing" Target="../diagrams/drawing5.xml"/><Relationship Id="rId4" Type="http://schemas.openxmlformats.org/officeDocument/2006/relationships/hyperlink" Target="http://www.vvsu.ru/news/shownews.asp?ID=35557" TargetMode="External"/><Relationship Id="rId9" Type="http://schemas.openxmlformats.org/officeDocument/2006/relationships/diagramColors" Target="../diagrams/colors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vvsu.ru/news/shownews.asp?ID=355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61156" y="5951879"/>
            <a:ext cx="8249271" cy="68580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alt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Бедрачук</a:t>
            </a:r>
            <a:r>
              <a:rPr lang="en-US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Илья Александрович, </a:t>
            </a:r>
          </a:p>
          <a:p>
            <a:pPr>
              <a:spcBef>
                <a:spcPct val="0"/>
              </a:spcBef>
            </a:pP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ДЭФ</a:t>
            </a:r>
            <a:r>
              <a:rPr lang="en-US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			</a:t>
            </a:r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en-US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.201</a:t>
            </a:r>
            <a:r>
              <a:rPr lang="ru-RU" alt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г.</a:t>
            </a:r>
          </a:p>
          <a:p>
            <a:pPr>
              <a:spcBef>
                <a:spcPct val="0"/>
              </a:spcBef>
            </a:pPr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99592" y="3388725"/>
            <a:ext cx="7772400" cy="2481833"/>
          </a:xfrm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Порядок заключения ДГПХ с физическими лицами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,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 оплаты оказанных услуг и выполнения работ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584176" cy="3364044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 dirty="0"/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840619" y="0"/>
            <a:ext cx="8243253" cy="141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Сравнительные </a:t>
            </a: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трудовых договор </a:t>
            </a: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ГПД</a:t>
            </a:r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859113"/>
              </p:ext>
            </p:extLst>
          </p:nvPr>
        </p:nvGraphicFramePr>
        <p:xfrm>
          <a:off x="395536" y="1697869"/>
          <a:ext cx="8328714" cy="4570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064"/>
                <a:gridCol w="3642842"/>
                <a:gridCol w="3282808"/>
              </a:tblGrid>
              <a:tr h="4097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Сравнительные характеристики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Трудовой договор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Гражданско-правовые договор</a:t>
                      </a:r>
                    </a:p>
                  </a:txBody>
                  <a:tcPr marL="9525" marR="9525" marT="9525" marB="0" anchor="ctr"/>
                </a:tc>
              </a:tr>
              <a:tr h="346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Регулирование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Трудовой кодекс РФ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кодекс РФ</a:t>
                      </a:r>
                    </a:p>
                  </a:txBody>
                  <a:tcPr marL="9525" marR="9525" marT="9525" marB="0" anchor="ctr"/>
                </a:tc>
              </a:tr>
              <a:tr h="7575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Предмет договора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Трудовой договор регламентирует процесс труда, то есть непосредственно процесс выполнения работником его обязанностей.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Гражданско-правовой договор регламентирует только достижение результата труда и порядок его передачи заказчику.</a:t>
                      </a:r>
                    </a:p>
                  </a:txBody>
                  <a:tcPr marL="9525" marR="9525" marT="9525" marB="0" anchor="ctr"/>
                </a:tc>
              </a:tr>
              <a:tr h="570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Характер работы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 выполняет определенную трудовым договором трудовую функцию.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 выполняет определенную в гражданско-правовом договоре конкретную работу.</a:t>
                      </a:r>
                    </a:p>
                  </a:txBody>
                  <a:tcPr marL="9525" marR="9525" marT="9525" marB="0" anchor="ctr"/>
                </a:tc>
              </a:tr>
              <a:tr h="570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Сроки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общему правилу трудовой договор заключается на неопределенный срок.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Гражданско-правовые договоры всегда заключаются на определенный срок – срок выполнения работы.</a:t>
                      </a:r>
                    </a:p>
                  </a:txBody>
                  <a:tcPr marL="9525" marR="9525" marT="9525" marB="0" anchor="ctr"/>
                </a:tc>
              </a:tr>
              <a:tr h="9448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Порядок выполнения работы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 обязан соблюдать действующие у работодателя правила внутреннего трудового распорядка и трудовую дисциплину.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по гражданско-правовому договору не подразумевает ни регламентации режима его труда и отдыха, ни постоянного контроля исполнения со стороны заказчика.</a:t>
                      </a:r>
                    </a:p>
                  </a:txBody>
                  <a:tcPr marL="9525" marR="9525" marT="9525" marB="0" anchor="ctr"/>
                </a:tc>
              </a:tr>
              <a:tr h="9448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Порядок расчетов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производится не по результатам работы, а за ее процесс: вплоть до увольнения работнику регулярно начисляется заработная плата.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оплаты выполненной работы устанавливается в договоре. Оплата производится по результатам выполненной работы после приемки ее заказчиком.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85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108152"/>
              </p:ext>
            </p:extLst>
          </p:nvPr>
        </p:nvGraphicFramePr>
        <p:xfrm>
          <a:off x="107505" y="1700808"/>
          <a:ext cx="8856983" cy="5043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93771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7554564"/>
              </p:ext>
            </p:extLst>
          </p:nvPr>
        </p:nvGraphicFramePr>
        <p:xfrm>
          <a:off x="107503" y="1844823"/>
          <a:ext cx="8856985" cy="4965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28762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79512" y="1988840"/>
            <a:ext cx="8712968" cy="308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80000"/>
              </a:lnSpc>
              <a:buFontTx/>
              <a:buNone/>
            </a:pPr>
            <a:r>
              <a:rPr lang="en-US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	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Подготовку </a:t>
            </a:r>
            <a:r>
              <a:rPr lang="ru-RU" altLang="ko-KR" sz="3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проекта ДГПХ и его передачу в ОЭП в </a:t>
            </a:r>
            <a:r>
              <a:rPr lang="ru-RU" altLang="ko-KR" sz="30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двух </a:t>
            </a:r>
            <a:r>
              <a:rPr lang="ru-RU" altLang="ko-KR" sz="3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экземплярах</a:t>
            </a:r>
            <a:r>
              <a:rPr lang="ru-RU" altLang="ko-KR" sz="3000" b="1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ru-RU" altLang="ko-KR" sz="3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осуществляет руководитель структурного 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подразделения</a:t>
            </a:r>
            <a:r>
              <a:rPr lang="en-US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 (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инициатор закупки</a:t>
            </a:r>
            <a:r>
              <a:rPr lang="en-US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)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 или </a:t>
            </a:r>
            <a:r>
              <a:rPr lang="ru-RU" altLang="ko-KR" sz="3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работник, 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уполномоченный</a:t>
            </a:r>
            <a:r>
              <a:rPr lang="en-US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руководителем</a:t>
            </a:r>
            <a:r>
              <a:rPr lang="en-US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осуществлять </a:t>
            </a:r>
            <a:r>
              <a:rPr lang="ru-RU" altLang="ko-KR" sz="3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подготовку проектов 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договоров</a:t>
            </a:r>
            <a:r>
              <a:rPr lang="en-US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 (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ответственный исполнитель</a:t>
            </a:r>
            <a:r>
              <a:rPr lang="en-US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)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ru-RU" altLang="ko-KR" sz="3000" dirty="0">
                <a:solidFill>
                  <a:srgbClr val="C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не позднее чем за 5 рабочих </a:t>
            </a:r>
            <a:r>
              <a:rPr lang="ru-RU" altLang="ko-KR" sz="3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дней до начала срока оказания </a:t>
            </a:r>
            <a:r>
              <a:rPr lang="ru-RU" altLang="ko-KR" sz="3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услуг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79359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1066799" y="452834"/>
            <a:ext cx="8017073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</a:t>
            </a:r>
            <a:r>
              <a:rPr lang="ru-RU" alt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процесса</a:t>
            </a:r>
            <a:endParaRPr lang="ru-RU" alt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79512" y="2132856"/>
            <a:ext cx="8712968" cy="462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altLang="ko-KR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Инициатор закупки (Руководитель подразделения)</a:t>
            </a:r>
          </a:p>
          <a:p>
            <a:pPr algn="just">
              <a:lnSpc>
                <a:spcPct val="80000"/>
              </a:lnSpc>
            </a:pPr>
            <a:r>
              <a:rPr lang="ru-RU" altLang="ko-KR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Ответственный исполнитель</a:t>
            </a:r>
          </a:p>
          <a:p>
            <a:pPr>
              <a:lnSpc>
                <a:spcPct val="80000"/>
              </a:lnSpc>
            </a:pPr>
            <a:r>
              <a:rPr lang="ru-RU" altLang="ko-KR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Начальник отдела закупок</a:t>
            </a:r>
          </a:p>
          <a:p>
            <a:pPr>
              <a:lnSpc>
                <a:spcPct val="80000"/>
              </a:lnSpc>
            </a:pPr>
            <a:r>
              <a:rPr lang="ru-RU" altLang="ko-KR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Экономист ОЭП</a:t>
            </a:r>
            <a:endParaRPr lang="en-US" altLang="ko-KR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ko-KR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Директор ДЭФ</a:t>
            </a:r>
            <a:endParaRPr lang="ru-RU" altLang="ko-KR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ko-KR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Главный бухгалтер</a:t>
            </a:r>
          </a:p>
          <a:p>
            <a:pPr>
              <a:lnSpc>
                <a:spcPct val="80000"/>
              </a:lnSpc>
            </a:pPr>
            <a:r>
              <a:rPr lang="ru-RU" altLang="ko-KR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Руководитель верхнего уровня (Заказчик)</a:t>
            </a:r>
          </a:p>
          <a:p>
            <a:pPr>
              <a:lnSpc>
                <a:spcPct val="80000"/>
              </a:lnSpc>
            </a:pPr>
            <a:r>
              <a:rPr lang="ru-RU" altLang="ko-KR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Контрагент  (Исполнитель)</a:t>
            </a:r>
          </a:p>
        </p:txBody>
      </p:sp>
    </p:spTree>
    <p:extLst>
      <p:ext uri="{BB962C8B-B14F-4D97-AF65-F5344CB8AC3E}">
        <p14:creationId xmlns:p14="http://schemas.microsoft.com/office/powerpoint/2010/main" val="3447064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1066799" y="116632"/>
            <a:ext cx="8017073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необходимых </a:t>
            </a:r>
          </a:p>
          <a:p>
            <a:pPr algn="ctr"/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заключения ДГПХ</a:t>
            </a: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79512" y="1594459"/>
            <a:ext cx="8712968" cy="4980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(о перенесенном заболевании, действ.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течение 6 мес., о вакцинировании против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COVID-19),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кода –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медотвод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прививки.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(отсутствии)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судимости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свидетельства о постановке на учет в налоговом органе;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страхового пенсионного свидетельства;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реквизитов лицевого счета в банке, заполненное по установленной форме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altLang="ko-KR" sz="2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согласие на обработку персональных </a:t>
            </a:r>
            <a:r>
              <a:rPr lang="ru-RU" altLang="ko-KR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данных</a:t>
            </a:r>
            <a:r>
              <a:rPr lang="ru-RU" altLang="ko-KR" sz="2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ko-KR" sz="20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документ, выданный банком, или его копия, подтверждающая правильность указанного номера лицевого счета в заявлении и подтверждение, что к счету прикреплена </a:t>
            </a:r>
            <a:r>
              <a:rPr lang="ru-RU" altLang="ko-KR" sz="2000" dirty="0">
                <a:solidFill>
                  <a:srgbClr val="C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банковская карта платежной системы МИР</a:t>
            </a:r>
            <a:r>
              <a:rPr lang="ru-RU" altLang="ko-KR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ru-RU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altLang="ru-RU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23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1066799" y="260648"/>
            <a:ext cx="8017073" cy="908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необходимых </a:t>
            </a:r>
          </a:p>
          <a:p>
            <a:pPr algn="ctr"/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</a:t>
            </a:r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ДГПХ</a:t>
            </a: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79512" y="1916832"/>
            <a:ext cx="8712968" cy="44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</a:pP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копия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диплома о высшем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образовании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(при заключении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ГПД на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оказание преподавательских услуг;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ГПД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 оказание преподавательских услуг по ГИА;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ГПД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 выполнение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НИР);</a:t>
            </a:r>
            <a:endParaRPr lang="ru-RU" altLang="ko-KR" sz="24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копия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диплома кандидата (доктора) наук, (копия аттестата о присвоении ученого звания, если нет ученой степени) при наличии (при заключении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ГПД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 оказание преподавательских услуг;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ГПД на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оказание преподавательских услуг по ГИА;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ГПД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 выполнение 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НИР);</a:t>
            </a:r>
            <a:endParaRPr lang="en-US" altLang="ko-KR" sz="24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заявка </a:t>
            </a:r>
            <a:r>
              <a:rPr lang="ru-RU" altLang="ko-KR" sz="24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 закупку товаров, работ, услуг (при заключении договора подряда, договора возмездного оказания услуг</a:t>
            </a:r>
            <a:r>
              <a:rPr lang="ru-RU" altLang="ko-K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);</a:t>
            </a:r>
            <a:endParaRPr lang="en-US" altLang="ko-KR" sz="24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altLang="ko-KR" sz="25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ru-RU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FontTx/>
              <a:buNone/>
            </a:pPr>
            <a:endParaRPr lang="en-US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endParaRPr lang="ru-RU" altLang="ru-RU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472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и согласование ДГПХ</a:t>
            </a: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020570"/>
              </p:ext>
            </p:extLst>
          </p:nvPr>
        </p:nvGraphicFramePr>
        <p:xfrm>
          <a:off x="7944" y="1605656"/>
          <a:ext cx="9083872" cy="5164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7694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и согласование ДГПХ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idx="1"/>
          </p:nvPr>
        </p:nvSpPr>
        <p:spPr>
          <a:xfrm>
            <a:off x="107504" y="1589212"/>
            <a:ext cx="8784976" cy="5268788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ДУВР (при заключении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ГПД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оказание преподавательских услуг;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ГПД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оказание преподавательских услуг по ГИА), в период отсутствия – проректор по УВНИР, в период отсутствия директора ДУВР и проректора по УВНИР ДГПХ подписывает  проректор по РК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ДНИР (при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ГПД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НИР),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отсутствия – проректор по УВНИР, в период отсутствия директора ДНИР и проректора по УВНИР ДГПХ подписывает  проректор по РК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Проректора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директора департаментов  осуществляющие контроль по направлениям  видов деятельности  (при заключении договора подряда, договора возмездного оказания услуг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40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и согласование ДГПХ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idx="1"/>
          </p:nvPr>
        </p:nvSpPr>
        <p:spPr>
          <a:xfrm>
            <a:off x="107504" y="1589212"/>
            <a:ext cx="8784976" cy="5268788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 договора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после подписи со стороны университета (заказчика) хранится в ОЭП.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 договора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получен руководителем структурного подразделения (или работником, уполномоченным руководителем структурного подразделения) через 5 рабочих 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передачи ДГПХ в ОЭП и передан исполнителю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78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202488" cy="4980409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Дата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начала 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периода оказания услуг, указываемая в ДГПХ,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должна совпадать с датой фактического начала оказания 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услуг;</a:t>
            </a:r>
          </a:p>
          <a:p>
            <a:pPr algn="just">
              <a:lnSpc>
                <a:spcPct val="80000"/>
              </a:lnSpc>
            </a:pPr>
            <a:endParaRPr lang="ru-RU" altLang="ko-KR" sz="25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Период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оказания услуг устанавливается по соглашению 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сторон;</a:t>
            </a:r>
          </a:p>
          <a:p>
            <a:pPr algn="just">
              <a:lnSpc>
                <a:spcPct val="80000"/>
              </a:lnSpc>
            </a:pPr>
            <a:endParaRPr lang="ru-RU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Дата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окончания периода оказания 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услуг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, указываемая в ДГПХ 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- 1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число месяца следующего за месяцем, в котором 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фактически оказана услуга;</a:t>
            </a:r>
          </a:p>
          <a:p>
            <a:pPr algn="just">
              <a:lnSpc>
                <a:spcPct val="80000"/>
              </a:lnSpc>
            </a:pPr>
            <a:endParaRPr lang="ru-RU" altLang="ko-KR" sz="25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В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акте указывается период оказания услуг соответствующий периоду оказания 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услуг,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указанному в ДГПХ.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en-US" altLang="ko-KR" sz="25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endParaRPr lang="ru-RU" altLang="ru-RU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Сроки оказания услуг по ДГПХ</a:t>
            </a:r>
          </a:p>
        </p:txBody>
      </p:sp>
    </p:spTree>
    <p:extLst>
      <p:ext uri="{BB962C8B-B14F-4D97-AF65-F5344CB8AC3E}">
        <p14:creationId xmlns:p14="http://schemas.microsoft.com/office/powerpoint/2010/main" val="2128351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113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оплаты оказанных </a:t>
            </a:r>
          </a:p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услуг по ДГПХ</a:t>
            </a:r>
          </a:p>
          <a:p>
            <a:pPr algn="ctr"/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5820" y="1988840"/>
            <a:ext cx="828092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Факт 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оказания услуг фиксируется в двустороннем акте сдачи-приемки услуг по ДГПХ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ru-RU" altLang="ko-KR" sz="25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Акт сдачи-приемки услуг составляется в двух экземплярах ответственным исполнителем по факту оказания услуги. На акте в соответствующей строке обязательно проставляется номер договора и его дата, а также дата составления акта (день окончания периода оказания услуг, указанный в договоре</a:t>
            </a: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)</a:t>
            </a:r>
            <a:endParaRPr lang="ru-RU" altLang="ko-KR" sz="25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9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и согласование </a:t>
            </a:r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Акта сдачи-приемки</a:t>
            </a:r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749401"/>
              </p:ext>
            </p:extLst>
          </p:nvPr>
        </p:nvGraphicFramePr>
        <p:xfrm>
          <a:off x="7944" y="1605656"/>
          <a:ext cx="9083872" cy="5164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63053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113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представления актов сдачи-приемки</a:t>
            </a:r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700807"/>
            <a:ext cx="56166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 сдачи-приемки выполненных работ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представляется ответственным исполнителем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ОЭП в сроки установленные графиком приема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сдачи-приемки 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ДГПХ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утверждённым приказом ректора № 1023 от 26.12.2017 г.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008908"/>
              </p:ext>
            </p:extLst>
          </p:nvPr>
        </p:nvGraphicFramePr>
        <p:xfrm>
          <a:off x="5796136" y="1670533"/>
          <a:ext cx="3287737" cy="5145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2279625"/>
              </a:tblGrid>
              <a:tr h="4623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Месяц / 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приема Актов сдачи-приемки к ДГПХ</a:t>
                      </a:r>
                    </a:p>
                  </a:txBody>
                  <a:tcPr marL="9525" marR="9525" marT="9525" marB="0" anchor="b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янв.18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25-26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фев.18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20-21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мар.18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22-23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апр.18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24-25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май.18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23-24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июн.18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21-22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июл.18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24-25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авг.18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23-24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сен.18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25-26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окт.18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23-24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ноя.18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22-23</a:t>
                      </a:r>
                    </a:p>
                  </a:txBody>
                  <a:tcPr marL="9525" marR="9525" marT="9525" marB="0" anchor="ctr"/>
                </a:tc>
              </a:tr>
              <a:tr h="389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дек.18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25-26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419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113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оплаты оказанных </a:t>
            </a:r>
          </a:p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услуг по ДГПХ</a:t>
            </a:r>
          </a:p>
          <a:p>
            <a:pPr algn="ctr"/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4061" y="1988840"/>
            <a:ext cx="835292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altLang="ru-RU" sz="2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экземпляр акта сдачи-приемки </a:t>
            </a:r>
            <a:r>
              <a:rPr lang="ru-RU" alt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получен руководителем структурного подразделения (или работник, уполномоченный руководителем структурного подразделения) </a:t>
            </a:r>
            <a:r>
              <a:rPr lang="ru-RU" altLang="ru-RU" sz="2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5 рабочих дней </a:t>
            </a:r>
            <a:r>
              <a:rPr lang="ru-RU" alt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передачи актов сдачи-приемки услуг в ОЭП и передан исполнителю</a:t>
            </a:r>
            <a:r>
              <a:rPr lang="ru-RU" alt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ru-RU" altLang="ru-RU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alt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услуг производится в безналичном порядке. Перечисление денежных средств на банковский счет исполнителя осуществляется </a:t>
            </a:r>
            <a:r>
              <a:rPr lang="ru-RU" altLang="ru-RU" sz="2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30/31 числа месяца (28/29 числа в феврале)</a:t>
            </a:r>
            <a:endParaRPr lang="ru-RU" sz="2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61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заявки на </a:t>
            </a:r>
            <a:b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закупку товаров, работ, услуг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71004" y="1670533"/>
            <a:ext cx="8904361" cy="65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80000"/>
              </a:lnSpc>
              <a:buFontTx/>
              <a:buNone/>
            </a:pPr>
            <a:r>
              <a:rPr lang="ru-RU" altLang="ko-KR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При </a:t>
            </a:r>
            <a:r>
              <a:rPr lang="ru-RU" altLang="ko-KR" sz="23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заключении договора подряда и договора возмездного оказания услуг необходимо оформить заявку  на закупку товаров, работ, услуг.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ru-RU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altLang="ru-RU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7784974"/>
              </p:ext>
            </p:extLst>
          </p:nvPr>
        </p:nvGraphicFramePr>
        <p:xfrm>
          <a:off x="177100" y="2339186"/>
          <a:ext cx="8787388" cy="4050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42705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511" y="2060848"/>
            <a:ext cx="8904361" cy="4692377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altLang="ko-K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В </a:t>
            </a:r>
            <a:r>
              <a:rPr lang="ru-RU" altLang="ko-KR" sz="28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случае не оказания исполнителем услуг по заключенному </a:t>
            </a:r>
            <a:r>
              <a:rPr lang="ru-RU" altLang="ko-K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ДГПХ, </a:t>
            </a:r>
            <a:r>
              <a:rPr lang="ru-RU" altLang="ko-KR" sz="28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составляется соглашение о </a:t>
            </a:r>
            <a:r>
              <a:rPr lang="ru-RU" altLang="ko-K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расторжении;</a:t>
            </a:r>
          </a:p>
          <a:p>
            <a:pPr algn="just">
              <a:lnSpc>
                <a:spcPct val="80000"/>
              </a:lnSpc>
            </a:pPr>
            <a:endParaRPr lang="ru-RU" altLang="ko-KR" sz="28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ko-K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В </a:t>
            </a:r>
            <a:r>
              <a:rPr lang="ru-RU" altLang="ko-KR" sz="28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случае оказания услуг по ДГПХ не в полном объеме, составляется акт сдачи-приемки оказания услуг, в котором фиксируется объем фактически оказанных услуг и ДГПХ подлежит </a:t>
            </a:r>
            <a:r>
              <a:rPr lang="ru-RU" altLang="ko-K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расторжению;</a:t>
            </a:r>
          </a:p>
          <a:p>
            <a:pPr algn="just">
              <a:lnSpc>
                <a:spcPct val="80000"/>
              </a:lnSpc>
            </a:pPr>
            <a:endParaRPr lang="ru-RU" altLang="ko-KR" sz="28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ko-K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При </a:t>
            </a:r>
            <a:r>
              <a:rPr lang="ru-RU" altLang="ko-KR" sz="28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необходимости изменения срока оказания услуг по ДГПХ, составляется соглашение о продлении </a:t>
            </a:r>
            <a:r>
              <a:rPr lang="ru-RU" altLang="ko-K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ДГПХ.</a:t>
            </a: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7609656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Расторжение, изменения сроков оказания услуг по ДГПХ</a:t>
            </a:r>
          </a:p>
        </p:txBody>
      </p:sp>
    </p:spTree>
    <p:extLst>
      <p:ext uri="{BB962C8B-B14F-4D97-AF65-F5344CB8AC3E}">
        <p14:creationId xmlns:p14="http://schemas.microsoft.com/office/powerpoint/2010/main" val="129012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511" y="1844824"/>
            <a:ext cx="8904361" cy="4908402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altLang="ko-KR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С </a:t>
            </a:r>
            <a:r>
              <a:rPr lang="ru-RU" altLang="ko-KR" sz="23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каждым исполнителем по одной кафедре может заключаться один гражданско-правовой договор на оказание преподавательских услуг по ГИА по всем формам обучения </a:t>
            </a:r>
            <a:r>
              <a:rPr lang="ru-RU" altLang="ko-KR" sz="2300" dirty="0">
                <a:solidFill>
                  <a:srgbClr val="C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(на период  начиная с 1 января, но не позднее 1 августа)</a:t>
            </a:r>
            <a:r>
              <a:rPr lang="ru-RU" altLang="ko-KR" sz="23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. В случае возникновения необходимости дальнейшего оказания преподавательских услуг по ГИА исполнителем, заключается еще один договор (</a:t>
            </a:r>
            <a:r>
              <a:rPr lang="ru-RU" altLang="ko-KR" sz="2300" dirty="0">
                <a:solidFill>
                  <a:srgbClr val="C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 период начиная с 1 сентября, но не позднее 1 февраля</a:t>
            </a:r>
            <a:r>
              <a:rPr lang="ru-RU" altLang="ko-KR" sz="2300" dirty="0" smtClean="0">
                <a:solidFill>
                  <a:srgbClr val="C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)</a:t>
            </a:r>
            <a:r>
              <a:rPr lang="ru-RU" altLang="ko-KR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altLang="ko-KR" sz="23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При участии исполнителя по договору в работе по ГИА на разных кафедрах каждая кафедра составляет свой проект договора.</a:t>
            </a:r>
          </a:p>
          <a:p>
            <a:pPr algn="just">
              <a:lnSpc>
                <a:spcPct val="80000"/>
              </a:lnSpc>
            </a:pPr>
            <a:r>
              <a:rPr lang="ru-RU" altLang="ko-KR" sz="23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Если на этапе заключения договора неизвестно будет ли исполнитель являться рецензентом, допускается составление дополнительного договора.</a:t>
            </a:r>
          </a:p>
          <a:p>
            <a:pPr algn="just">
              <a:lnSpc>
                <a:spcPct val="80000"/>
              </a:lnSpc>
            </a:pPr>
            <a:r>
              <a:rPr lang="ru-RU" altLang="ko-KR" sz="23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Начальник УРС ежемесячно не позднее 10 числа месяца следующего за отчетным месяцем передает в ОЭП сведения о фактическом контингенте выпуска обучающихся</a:t>
            </a:r>
            <a:r>
              <a:rPr lang="ru-RU" altLang="ko-KR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.</a:t>
            </a:r>
            <a:endParaRPr lang="ru-RU" altLang="ru-RU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452834"/>
            <a:ext cx="8017072" cy="113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заключения ГПД</a:t>
            </a:r>
          </a:p>
          <a:p>
            <a:pPr algn="ctr"/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оказание преподавательских услуг </a:t>
            </a:r>
          </a:p>
          <a:p>
            <a:pPr algn="ctr"/>
            <a:r>
              <a:rPr lang="ru-RU" altLang="ru-RU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ГИА </a:t>
            </a:r>
          </a:p>
          <a:p>
            <a:pPr algn="ctr"/>
            <a:endParaRPr lang="ru-RU" altLang="ru-RU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208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0"/>
            <a:ext cx="8017072" cy="158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по ГИА</a:t>
            </a:r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8617" y="1589212"/>
            <a:ext cx="3308755" cy="526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38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0"/>
            <a:ext cx="8017072" cy="158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 по </a:t>
            </a: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2888" y="1607680"/>
            <a:ext cx="3321240" cy="525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11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840619" y="404664"/>
            <a:ext cx="8243253" cy="11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Ставки почасовой </a:t>
            </a:r>
            <a:r>
              <a:rPr lang="ru-RU" alt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при </a:t>
            </a:r>
            <a: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заключении </a:t>
            </a:r>
            <a:r>
              <a:rPr lang="ru-RU" alt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ГПД  </a:t>
            </a:r>
            <a: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оказание преподавательских услуг </a:t>
            </a:r>
            <a:b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ГИА (ВО и СПО)</a:t>
            </a:r>
            <a:br>
              <a:rPr lang="ru-RU" alt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79511" y="1772816"/>
            <a:ext cx="8904361" cy="71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80000"/>
              </a:lnSpc>
              <a:buFontTx/>
              <a:buNone/>
            </a:pPr>
            <a:r>
              <a:rPr lang="ru-RU" altLang="ko-KR" sz="23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Гражданско-правовой договор на оказание услуг по ГИА заключается с исполнителем на условиях почасовой оплаты оказанных услуг.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ru-RU" altLang="ko-KR" sz="23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ko-KR" sz="23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altLang="ru-RU" sz="2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Объект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9772709"/>
              </p:ext>
            </p:extLst>
          </p:nvPr>
        </p:nvGraphicFramePr>
        <p:xfrm>
          <a:off x="467544" y="2405367"/>
          <a:ext cx="7416824" cy="2535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110"/>
                <a:gridCol w="1681714"/>
              </a:tblGrid>
              <a:tr h="30714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</a:rPr>
                        <a:t>Установленные ставки почасовой оплаты лицам, участвующим в работе ГЭК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7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Участники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Ставка, руб./час.</a:t>
                      </a:r>
                    </a:p>
                  </a:txBody>
                  <a:tcPr marL="9525" marR="9525" marT="9525" marB="0" anchor="ctr"/>
                </a:tc>
              </a:tr>
              <a:tr h="3071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Председатель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ГЭК по приему госэкзамена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</a:tr>
              <a:tr h="3071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Председатель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ГЭК по защите ВКР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</a:tr>
              <a:tr h="3071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Члены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ГЭК: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71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лица, имеющие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ученую степень доктор наук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</a:tr>
              <a:tr h="3857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лица, имеющие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ученую степень кандидат наук или ученое звание доцент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</a:tr>
              <a:tr h="3071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лица,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имеющие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ученой степени или ученого звания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0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887505"/>
              </p:ext>
            </p:extLst>
          </p:nvPr>
        </p:nvGraphicFramePr>
        <p:xfrm>
          <a:off x="467542" y="5157193"/>
          <a:ext cx="7416825" cy="1368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111"/>
                <a:gridCol w="1681714"/>
              </a:tblGrid>
              <a:tr h="2560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</a:rPr>
                        <a:t>Установленные ставки почасовой оплаты лицам, выполняющим рецензирование ВКР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6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Участники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Ставка, руб./час.</a:t>
                      </a:r>
                    </a:p>
                  </a:txBody>
                  <a:tcPr marL="9525" marR="9525" marT="9525" marB="0" anchor="ctr"/>
                </a:tc>
              </a:tr>
              <a:tr h="256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лица, имеющие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ученую степень доктор наук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</a:tr>
              <a:tr h="3439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лица, имеющие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ученую степень кандидат наук или ученое звание доцент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</a:tr>
              <a:tr h="256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лица,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имеющие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ученой степени или ученого звания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815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51520" y="2132856"/>
            <a:ext cx="8496944" cy="4620369"/>
          </a:xfrm>
        </p:spPr>
        <p:txBody>
          <a:bodyPr/>
          <a:lstStyle/>
          <a:p>
            <a:pPr marL="0" algn="just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None/>
            </a:pP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Услуги фактически оказываются 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10 по 25 июля 2018 года. Период действия договора будет с 10 июля по 1 августа 2018 года.  ДГПХ необходимо представить в ОЭП не позднее 5 июля 2018 года.  В акте сдачи-приемки оказанных услуг указывается период  с 10 по 1 августа 2018 года. Акт представляется в ОЭП в сроки установленные графиком приема документов для начисления заработной платы в </a:t>
            </a: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июле (то есть 24-25 числа по графику), 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т.к. фактическая кассовая выплата должна быть проведена в августе 2018 года.</a:t>
            </a:r>
          </a:p>
          <a:p>
            <a:pPr>
              <a:lnSpc>
                <a:spcPct val="80000"/>
              </a:lnSpc>
            </a:pPr>
            <a:endParaRPr lang="en-US" altLang="ko-KR" sz="1600" dirty="0"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0" y="452834"/>
            <a:ext cx="9083872" cy="113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0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512" y="2060848"/>
            <a:ext cx="8202488" cy="4692377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	Шаблоны документов и приказы размещены в папке сотрудника ОЭП Адамович Т.Н.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ko-KR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Путь: </a:t>
            </a:r>
            <a:r>
              <a:rPr lang="en-US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\\adm.vvsu.ru\Emploeye File Server\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ДЭФ\ОЭП\</a:t>
            </a:r>
            <a:r>
              <a:rPr lang="ru-RU" altLang="ko-KR" sz="2500" dirty="0" err="1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Адамович_Татьяна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\! </a:t>
            </a:r>
            <a:r>
              <a:rPr lang="en-US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Incoming\</a:t>
            </a:r>
            <a:r>
              <a:rPr lang="ru-RU" altLang="ko-KR" sz="2500" dirty="0">
                <a:solidFill>
                  <a:srgbClr val="000000"/>
                </a:solidFill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ГПД</a:t>
            </a:r>
            <a:endParaRPr lang="ru-RU" altLang="ko-KR" sz="2500" dirty="0" smtClean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ko-KR" sz="2500" dirty="0">
              <a:solidFill>
                <a:srgbClr val="000000"/>
              </a:solidFill>
              <a:latin typeface="Times New Roman" panose="02020603050405020304" pitchFamily="18" charset="0"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altLang="ru-RU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7"/>
            <a:ext cx="1119385" cy="450961"/>
            <a:chOff x="2694" y="3797"/>
            <a:chExt cx="1381" cy="549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17" y="3896"/>
              <a:ext cx="115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ВГУЭС</a:t>
              </a: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066800" y="0"/>
            <a:ext cx="8017072" cy="158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Шаблоны и </a:t>
            </a:r>
            <a:r>
              <a:rPr lang="ru-RU" alt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  <a:endParaRPr lang="ru-RU" alt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061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251520" y="3356992"/>
            <a:ext cx="8352927" cy="715963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20"/>
            <a:ext cx="733115" cy="1556792"/>
          </a:xfrm>
          <a:prstGeom prst="rect">
            <a:avLst/>
          </a:prstGeom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 dirty="0">
                  <a:solidFill>
                    <a:srgbClr val="1C86C0"/>
                  </a:solidFill>
                  <a:latin typeface="Monotype Corsiva" pitchFamily="66" charset="0"/>
                </a:rPr>
                <a:t>ВГУЭС</a:t>
              </a:r>
              <a:endParaRPr lang="ru-RU" altLang="ru-RU" sz="1800" dirty="0">
                <a:solidFill>
                  <a:srgbClr val="1C86C0"/>
                </a:solidFill>
              </a:endParaRPr>
            </a:p>
          </p:txBody>
        </p:sp>
        <p:pic>
          <p:nvPicPr>
            <p:cNvPr id="7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931058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powerpoint-template 6">
      <a:dk1>
        <a:srgbClr val="4D4D4D"/>
      </a:dk1>
      <a:lt1>
        <a:srgbClr val="FFFFFF"/>
      </a:lt1>
      <a:dk2>
        <a:srgbClr val="4D4D4D"/>
      </a:dk2>
      <a:lt2>
        <a:srgbClr val="7A9814"/>
      </a:lt2>
      <a:accent1>
        <a:srgbClr val="88AC0C"/>
      </a:accent1>
      <a:accent2>
        <a:srgbClr val="84A70F"/>
      </a:accent2>
      <a:accent3>
        <a:srgbClr val="FFFFFF"/>
      </a:accent3>
      <a:accent4>
        <a:srgbClr val="404040"/>
      </a:accent4>
      <a:accent5>
        <a:srgbClr val="C3D2AA"/>
      </a:accent5>
      <a:accent6>
        <a:srgbClr val="77970C"/>
      </a:accent6>
      <a:hlink>
        <a:srgbClr val="A1C614"/>
      </a:hlink>
      <a:folHlink>
        <a:srgbClr val="DDDDDD"/>
      </a:folHlink>
    </a:clrScheme>
    <a:fontScheme name="powerpoint-template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 1">
        <a:dk1>
          <a:srgbClr val="4D4D4D"/>
        </a:dk1>
        <a:lt1>
          <a:srgbClr val="FFFFFF"/>
        </a:lt1>
        <a:dk2>
          <a:srgbClr val="4D4D4D"/>
        </a:dk2>
        <a:lt2>
          <a:srgbClr val="80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2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3">
        <a:dk1>
          <a:srgbClr val="4D4D4D"/>
        </a:dk1>
        <a:lt1>
          <a:srgbClr val="FFFFFF"/>
        </a:lt1>
        <a:dk2>
          <a:srgbClr val="4D4D4D"/>
        </a:dk2>
        <a:lt2>
          <a:srgbClr val="09BAFA"/>
        </a:lt2>
        <a:accent1>
          <a:srgbClr val="467435"/>
        </a:accent1>
        <a:accent2>
          <a:srgbClr val="B6D640"/>
        </a:accent2>
        <a:accent3>
          <a:srgbClr val="FFFFFF"/>
        </a:accent3>
        <a:accent4>
          <a:srgbClr val="404040"/>
        </a:accent4>
        <a:accent5>
          <a:srgbClr val="B0BCAE"/>
        </a:accent5>
        <a:accent6>
          <a:srgbClr val="A5C239"/>
        </a:accent6>
        <a:hlink>
          <a:srgbClr val="0B3DC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4">
        <a:dk1>
          <a:srgbClr val="4D4D4D"/>
        </a:dk1>
        <a:lt1>
          <a:srgbClr val="FFFFFF"/>
        </a:lt1>
        <a:dk2>
          <a:srgbClr val="4D4D4D"/>
        </a:dk2>
        <a:lt2>
          <a:srgbClr val="09BAFA"/>
        </a:lt2>
        <a:accent1>
          <a:srgbClr val="467435"/>
        </a:accent1>
        <a:accent2>
          <a:srgbClr val="B6D640"/>
        </a:accent2>
        <a:accent3>
          <a:srgbClr val="FFFFFF"/>
        </a:accent3>
        <a:accent4>
          <a:srgbClr val="404040"/>
        </a:accent4>
        <a:accent5>
          <a:srgbClr val="B0BCAE"/>
        </a:accent5>
        <a:accent6>
          <a:srgbClr val="A5C239"/>
        </a:accent6>
        <a:hlink>
          <a:srgbClr val="1C86C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5">
        <a:dk1>
          <a:srgbClr val="4D4D4D"/>
        </a:dk1>
        <a:lt1>
          <a:srgbClr val="FFFFFF"/>
        </a:lt1>
        <a:dk2>
          <a:srgbClr val="4D4D4D"/>
        </a:dk2>
        <a:lt2>
          <a:srgbClr val="CA601D"/>
        </a:lt2>
        <a:accent1>
          <a:srgbClr val="4E9116"/>
        </a:accent1>
        <a:accent2>
          <a:srgbClr val="A1CB66"/>
        </a:accent2>
        <a:accent3>
          <a:srgbClr val="FFFFFF"/>
        </a:accent3>
        <a:accent4>
          <a:srgbClr val="404040"/>
        </a:accent4>
        <a:accent5>
          <a:srgbClr val="B2C7AB"/>
        </a:accent5>
        <a:accent6>
          <a:srgbClr val="91B85C"/>
        </a:accent6>
        <a:hlink>
          <a:srgbClr val="38C02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6">
        <a:dk1>
          <a:srgbClr val="4D4D4D"/>
        </a:dk1>
        <a:lt1>
          <a:srgbClr val="FFFFFF"/>
        </a:lt1>
        <a:dk2>
          <a:srgbClr val="4D4D4D"/>
        </a:dk2>
        <a:lt2>
          <a:srgbClr val="7A9814"/>
        </a:lt2>
        <a:accent1>
          <a:srgbClr val="88AC0C"/>
        </a:accent1>
        <a:accent2>
          <a:srgbClr val="84A70F"/>
        </a:accent2>
        <a:accent3>
          <a:srgbClr val="FFFFFF"/>
        </a:accent3>
        <a:accent4>
          <a:srgbClr val="404040"/>
        </a:accent4>
        <a:accent5>
          <a:srgbClr val="C3D2AA"/>
        </a:accent5>
        <a:accent6>
          <a:srgbClr val="77970C"/>
        </a:accent6>
        <a:hlink>
          <a:srgbClr val="A1C61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7">
        <a:dk1>
          <a:srgbClr val="4D4D4D"/>
        </a:dk1>
        <a:lt1>
          <a:srgbClr val="FFFFFF"/>
        </a:lt1>
        <a:dk2>
          <a:srgbClr val="4D4D4D"/>
        </a:dk2>
        <a:lt2>
          <a:srgbClr val="9B2816"/>
        </a:lt2>
        <a:accent1>
          <a:srgbClr val="88AC0C"/>
        </a:accent1>
        <a:accent2>
          <a:srgbClr val="84A70F"/>
        </a:accent2>
        <a:accent3>
          <a:srgbClr val="FFFFFF"/>
        </a:accent3>
        <a:accent4>
          <a:srgbClr val="404040"/>
        </a:accent4>
        <a:accent5>
          <a:srgbClr val="C3D2AA"/>
        </a:accent5>
        <a:accent6>
          <a:srgbClr val="77970C"/>
        </a:accent6>
        <a:hlink>
          <a:srgbClr val="A1C61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8">
        <a:dk1>
          <a:srgbClr val="4D4D4D"/>
        </a:dk1>
        <a:lt1>
          <a:srgbClr val="FFFFFF"/>
        </a:lt1>
        <a:dk2>
          <a:srgbClr val="4D4D4D"/>
        </a:dk2>
        <a:lt2>
          <a:srgbClr val="CEAE1F"/>
        </a:lt2>
        <a:accent1>
          <a:srgbClr val="D2B819"/>
        </a:accent1>
        <a:accent2>
          <a:srgbClr val="D9D128"/>
        </a:accent2>
        <a:accent3>
          <a:srgbClr val="FFFFFF"/>
        </a:accent3>
        <a:accent4>
          <a:srgbClr val="404040"/>
        </a:accent4>
        <a:accent5>
          <a:srgbClr val="E5D8AB"/>
        </a:accent5>
        <a:accent6>
          <a:srgbClr val="C4BD23"/>
        </a:accent6>
        <a:hlink>
          <a:srgbClr val="E7DE2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9">
        <a:dk1>
          <a:srgbClr val="4D4D4D"/>
        </a:dk1>
        <a:lt1>
          <a:srgbClr val="FFFFFF"/>
        </a:lt1>
        <a:dk2>
          <a:srgbClr val="4D4D4D"/>
        </a:dk2>
        <a:lt2>
          <a:srgbClr val="9B2816"/>
        </a:lt2>
        <a:accent1>
          <a:srgbClr val="D2B819"/>
        </a:accent1>
        <a:accent2>
          <a:srgbClr val="D9D128"/>
        </a:accent2>
        <a:accent3>
          <a:srgbClr val="FFFFFF"/>
        </a:accent3>
        <a:accent4>
          <a:srgbClr val="404040"/>
        </a:accent4>
        <a:accent5>
          <a:srgbClr val="E5D8AB"/>
        </a:accent5>
        <a:accent6>
          <a:srgbClr val="C4BD23"/>
        </a:accent6>
        <a:hlink>
          <a:srgbClr val="E7DE2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Пример оформления Зеленый</Template>
  <TotalTime>516</TotalTime>
  <Words>1621</Words>
  <Application>Microsoft Office PowerPoint</Application>
  <PresentationFormat>Экран (4:3)</PresentationFormat>
  <Paragraphs>251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굴림</vt:lpstr>
      <vt:lpstr>Arial</vt:lpstr>
      <vt:lpstr>Arial Black</vt:lpstr>
      <vt:lpstr>Microsoft Sans Serif</vt:lpstr>
      <vt:lpstr>Monotype Corsiva</vt:lpstr>
      <vt:lpstr>Tahoma</vt:lpstr>
      <vt:lpstr>Times New Roman</vt:lpstr>
      <vt:lpstr>powerpoint-template</vt:lpstr>
      <vt:lpstr>Порядок заключения ДГПХ с физическими лицами, оплаты оказанных услуг и выполнения работ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заключения ДГПХ с физическими лицами и оплаты оказанных услуг и выполнения работ</dc:title>
  <dc:creator>Сайчук Денис</dc:creator>
  <cp:lastModifiedBy>Блинов Михаил</cp:lastModifiedBy>
  <cp:revision>65</cp:revision>
  <dcterms:created xsi:type="dcterms:W3CDTF">2018-04-26T00:14:05Z</dcterms:created>
  <dcterms:modified xsi:type="dcterms:W3CDTF">2022-01-17T02:33:22Z</dcterms:modified>
</cp:coreProperties>
</file>